
<file path=[Content_Types].xml><?xml version="1.0" encoding="utf-8"?>
<Types xmlns="http://schemas.openxmlformats.org/package/2006/content-types">
  <Default Extension="jpeg" ContentType="image/jpeg"/>
  <Default Extension="JPG" ContentType="image/.jp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14998422" r:id="rId3"/>
    <p:sldId id="14998390" r:id="rId4"/>
    <p:sldId id="14998395" r:id="rId5"/>
    <p:sldId id="14998391" r:id="rId6"/>
    <p:sldId id="14998402" r:id="rId7"/>
    <p:sldId id="14998392" r:id="rId8"/>
    <p:sldId id="14998406" r:id="rId9"/>
    <p:sldId id="14998393" r:id="rId10"/>
    <p:sldId id="14998420" r:id="rId11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uyan Mu" initials="SM" lastIdx="1" clrIdx="0"/>
  <p:cmAuthor id="2" name="书毅" initials="书毅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EFF"/>
    <a:srgbClr val="CCE4F5"/>
    <a:srgbClr val="BAD8F4"/>
    <a:srgbClr val="C8E1F8"/>
    <a:srgbClr val="A7CCEE"/>
    <a:srgbClr val="E2EBF3"/>
    <a:srgbClr val="E6E6E6"/>
    <a:srgbClr val="FFF1D5"/>
    <a:srgbClr val="DCEFF5"/>
    <a:srgbClr val="8DBC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2442" autoAdjust="0"/>
    <p:restoredTop sz="95418" autoAdjust="0"/>
  </p:normalViewPr>
  <p:slideViewPr>
    <p:cSldViewPr snapToGrid="0">
      <p:cViewPr>
        <p:scale>
          <a:sx n="52" d="100"/>
          <a:sy n="52" d="100"/>
        </p:scale>
        <p:origin x="1256" y="168"/>
      </p:cViewPr>
      <p:guideLst/>
    </p:cSldViewPr>
  </p:slideViewPr>
  <p:notesTextViewPr>
    <p:cViewPr>
      <p:scale>
        <a:sx n="165" d="100"/>
        <a:sy n="165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2712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21.xml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F20001-465C-4E22-8609-33BE72B01D93}" type="datetimeFigureOut">
              <a:rPr lang="zh-CN" alt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</a:fld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4CA147-D044-42AD-9D7E-6A1EF81DD61E}" type="slidenum">
              <a:rPr lang="zh-CN" alt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</a:fld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wdp>
</file>

<file path=ppt/media/image11.png>
</file>

<file path=ppt/media/image2.png>
</file>

<file path=ppt/media/image3.wdp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fld id="{D7BBE6FB-4983-42F5-B216-1A2ADEE7DF7A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fld id="{2B735503-9D21-443F-BC18-5459550EB72F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 Light" panose="020B0502040204020203" pitchFamily="34" charset="-122"/>
        <a:ea typeface="微软雅黑 Light" panose="020B0502040204020203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 Light" panose="020B0502040204020203" pitchFamily="34" charset="-122"/>
        <a:ea typeface="微软雅黑 Light" panose="020B0502040204020203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 Light" panose="020B0502040204020203" pitchFamily="34" charset="-122"/>
        <a:ea typeface="微软雅黑 Light" panose="020B0502040204020203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 Light" panose="020B0502040204020203" pitchFamily="34" charset="-122"/>
        <a:ea typeface="微软雅黑 Light" panose="020B0502040204020203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 Light" panose="020B0502040204020203" pitchFamily="34" charset="-122"/>
        <a:ea typeface="微软雅黑 Light" panose="020B0502040204020203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3.xml"/><Relationship Id="rId8" Type="http://schemas.openxmlformats.org/officeDocument/2006/relationships/image" Target="../media/image5.png"/><Relationship Id="rId7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microsoft.com/office/2007/relationships/hdphoto" Target="../media/image3.wdp"/><Relationship Id="rId4" Type="http://schemas.openxmlformats.org/officeDocument/2006/relationships/image" Target="../media/image2.png"/><Relationship Id="rId3" Type="http://schemas.openxmlformats.org/officeDocument/2006/relationships/tags" Target="../tags/tag1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image" Target="../media/image4.png"/><Relationship Id="rId4" Type="http://schemas.microsoft.com/office/2007/relationships/hdphoto" Target="../media/image3.wdp"/><Relationship Id="rId3" Type="http://schemas.openxmlformats.org/officeDocument/2006/relationships/image" Target="../media/image5.png"/><Relationship Id="rId2" Type="http://schemas.openxmlformats.org/officeDocument/2006/relationships/tags" Target="../tags/tag4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microsoft.com/office/2007/relationships/hdphoto" Target="../media/image3.wdp"/><Relationship Id="rId3" Type="http://schemas.openxmlformats.org/officeDocument/2006/relationships/image" Target="../media/image5.png"/><Relationship Id="rId2" Type="http://schemas.openxmlformats.org/officeDocument/2006/relationships/tags" Target="../tags/tag6.xml"/><Relationship Id="rId13" Type="http://schemas.openxmlformats.org/officeDocument/2006/relationships/image" Target="../media/image6.png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image" Target="../media/image5.png"/><Relationship Id="rId7" Type="http://schemas.openxmlformats.org/officeDocument/2006/relationships/tags" Target="../tags/tag14.xml"/><Relationship Id="rId6" Type="http://schemas.openxmlformats.org/officeDocument/2006/relationships/image" Target="../media/image4.png"/><Relationship Id="rId5" Type="http://schemas.microsoft.com/office/2007/relationships/hdphoto" Target="../media/image3.wdp"/><Relationship Id="rId4" Type="http://schemas.openxmlformats.org/officeDocument/2006/relationships/image" Target="../media/image2.png"/><Relationship Id="rId3" Type="http://schemas.openxmlformats.org/officeDocument/2006/relationships/tags" Target="../tags/tag13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42"/>
          <a:stretch>
            <a:fillRect/>
          </a:stretch>
        </p:blipFill>
        <p:spPr>
          <a:xfrm>
            <a:off x="5482132" y="-16933"/>
            <a:ext cx="6709867" cy="6874933"/>
          </a:xfrm>
          <a:prstGeom prst="rect">
            <a:avLst/>
          </a:prstGeom>
        </p:spPr>
      </p:pic>
      <p:sp>
        <p:nvSpPr>
          <p:cNvPr id="5" name="任意多边形 4"/>
          <p:cNvSpPr/>
          <p:nvPr userDrawn="1"/>
        </p:nvSpPr>
        <p:spPr>
          <a:xfrm>
            <a:off x="1" y="0"/>
            <a:ext cx="9067967" cy="6858000"/>
          </a:xfrm>
          <a:custGeom>
            <a:avLst/>
            <a:gdLst>
              <a:gd name="connsiteX0" fmla="*/ 0 w 9067967"/>
              <a:gd name="connsiteY0" fmla="*/ 0 h 6858000"/>
              <a:gd name="connsiteX1" fmla="*/ 6554325 w 9067967"/>
              <a:gd name="connsiteY1" fmla="*/ 0 h 6858000"/>
              <a:gd name="connsiteX2" fmla="*/ 6452922 w 9067967"/>
              <a:gd name="connsiteY2" fmla="*/ 247363 h 6858000"/>
              <a:gd name="connsiteX3" fmla="*/ 8876935 w 9067967"/>
              <a:gd name="connsiteY3" fmla="*/ 6751774 h 6858000"/>
              <a:gd name="connsiteX4" fmla="*/ 9067967 w 9067967"/>
              <a:gd name="connsiteY4" fmla="*/ 6858000 h 6858000"/>
              <a:gd name="connsiteX5" fmla="*/ 0 w 906796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7967" h="6858000">
                <a:moveTo>
                  <a:pt x="0" y="0"/>
                </a:moveTo>
                <a:lnTo>
                  <a:pt x="6554325" y="0"/>
                </a:lnTo>
                <a:lnTo>
                  <a:pt x="6452922" y="247363"/>
                </a:lnTo>
                <a:cubicBezTo>
                  <a:pt x="5331849" y="3185069"/>
                  <a:pt x="6893296" y="5599066"/>
                  <a:pt x="8876935" y="6751774"/>
                </a:cubicBezTo>
                <a:lnTo>
                  <a:pt x="9067967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40000"/>
                  <a:lumOff val="60000"/>
                </a:schemeClr>
              </a:gs>
              <a:gs pos="0">
                <a:schemeClr val="accent1">
                  <a:lumMod val="0"/>
                  <a:lumOff val="100000"/>
                </a:schemeClr>
              </a:gs>
              <a:gs pos="57000">
                <a:schemeClr val="accent1">
                  <a:lumMod val="20000"/>
                  <a:lumOff val="80000"/>
                </a:schemeClr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6071821" y="-52553"/>
            <a:ext cx="6100598" cy="6963492"/>
            <a:chOff x="6071821" y="-52553"/>
            <a:chExt cx="6100598" cy="6963492"/>
          </a:xfrm>
        </p:grpSpPr>
        <p:sp>
          <p:nvSpPr>
            <p:cNvPr id="15" name="任意多边形 14"/>
            <p:cNvSpPr/>
            <p:nvPr userDrawn="1"/>
          </p:nvSpPr>
          <p:spPr>
            <a:xfrm>
              <a:off x="6071821" y="-48126"/>
              <a:ext cx="4764455" cy="6959065"/>
            </a:xfrm>
            <a:custGeom>
              <a:avLst/>
              <a:gdLst>
                <a:gd name="connsiteX0" fmla="*/ 0 w 4292868"/>
                <a:gd name="connsiteY0" fmla="*/ 19251 h 6910939"/>
                <a:gd name="connsiteX1" fmla="*/ 2618072 w 4292868"/>
                <a:gd name="connsiteY1" fmla="*/ 6910939 h 6910939"/>
                <a:gd name="connsiteX2" fmla="*/ 4292868 w 4292868"/>
                <a:gd name="connsiteY2" fmla="*/ 6862813 h 6910939"/>
                <a:gd name="connsiteX3" fmla="*/ 558266 w 4292868"/>
                <a:gd name="connsiteY3" fmla="*/ 0 h 6910939"/>
                <a:gd name="connsiteX4" fmla="*/ 0 w 4292868"/>
                <a:gd name="connsiteY4" fmla="*/ 19251 h 6910939"/>
                <a:gd name="connsiteX0-1" fmla="*/ 275605 w 4568473"/>
                <a:gd name="connsiteY0-2" fmla="*/ 19251 h 6910939"/>
                <a:gd name="connsiteX1-3" fmla="*/ 2893677 w 4568473"/>
                <a:gd name="connsiteY1-4" fmla="*/ 6910939 h 6910939"/>
                <a:gd name="connsiteX2-5" fmla="*/ 4568473 w 4568473"/>
                <a:gd name="connsiteY2-6" fmla="*/ 6862813 h 6910939"/>
                <a:gd name="connsiteX3-7" fmla="*/ 833871 w 4568473"/>
                <a:gd name="connsiteY3-8" fmla="*/ 0 h 6910939"/>
                <a:gd name="connsiteX4-9" fmla="*/ 275605 w 4568473"/>
                <a:gd name="connsiteY4-10" fmla="*/ 19251 h 6910939"/>
                <a:gd name="connsiteX0-11" fmla="*/ 471587 w 4764455"/>
                <a:gd name="connsiteY0-12" fmla="*/ 19251 h 6910939"/>
                <a:gd name="connsiteX1-13" fmla="*/ 3089659 w 4764455"/>
                <a:gd name="connsiteY1-14" fmla="*/ 6910939 h 6910939"/>
                <a:gd name="connsiteX2-15" fmla="*/ 4764455 w 4764455"/>
                <a:gd name="connsiteY2-16" fmla="*/ 6862813 h 6910939"/>
                <a:gd name="connsiteX3-17" fmla="*/ 1029853 w 4764455"/>
                <a:gd name="connsiteY3-18" fmla="*/ 0 h 6910939"/>
                <a:gd name="connsiteX4-19" fmla="*/ 471587 w 4764455"/>
                <a:gd name="connsiteY4-20" fmla="*/ 19251 h 6910939"/>
                <a:gd name="connsiteX0-21" fmla="*/ 471587 w 4764455"/>
                <a:gd name="connsiteY0-22" fmla="*/ 19251 h 6910939"/>
                <a:gd name="connsiteX1-23" fmla="*/ 3089659 w 4764455"/>
                <a:gd name="connsiteY1-24" fmla="*/ 6910939 h 6910939"/>
                <a:gd name="connsiteX2-25" fmla="*/ 4764455 w 4764455"/>
                <a:gd name="connsiteY2-26" fmla="*/ 6862813 h 6910939"/>
                <a:gd name="connsiteX3-27" fmla="*/ 1029853 w 4764455"/>
                <a:gd name="connsiteY3-28" fmla="*/ 0 h 6910939"/>
                <a:gd name="connsiteX4-29" fmla="*/ 471587 w 4764455"/>
                <a:gd name="connsiteY4-30" fmla="*/ 19251 h 6910939"/>
                <a:gd name="connsiteX0-31" fmla="*/ 471587 w 4764455"/>
                <a:gd name="connsiteY0-32" fmla="*/ 19251 h 6910939"/>
                <a:gd name="connsiteX1-33" fmla="*/ 3089659 w 4764455"/>
                <a:gd name="connsiteY1-34" fmla="*/ 6910939 h 6910939"/>
                <a:gd name="connsiteX2-35" fmla="*/ 4764455 w 4764455"/>
                <a:gd name="connsiteY2-36" fmla="*/ 6862813 h 6910939"/>
                <a:gd name="connsiteX3-37" fmla="*/ 1029853 w 4764455"/>
                <a:gd name="connsiteY3-38" fmla="*/ 0 h 6910939"/>
                <a:gd name="connsiteX4-39" fmla="*/ 471587 w 4764455"/>
                <a:gd name="connsiteY4-40" fmla="*/ 19251 h 6910939"/>
                <a:gd name="connsiteX0-41" fmla="*/ 471587 w 4764455"/>
                <a:gd name="connsiteY0-42" fmla="*/ 19251 h 6910939"/>
                <a:gd name="connsiteX1-43" fmla="*/ 3089659 w 4764455"/>
                <a:gd name="connsiteY1-44" fmla="*/ 6910939 h 6910939"/>
                <a:gd name="connsiteX2-45" fmla="*/ 4764455 w 4764455"/>
                <a:gd name="connsiteY2-46" fmla="*/ 6862813 h 6910939"/>
                <a:gd name="connsiteX3-47" fmla="*/ 1029853 w 4764455"/>
                <a:gd name="connsiteY3-48" fmla="*/ 0 h 6910939"/>
                <a:gd name="connsiteX4-49" fmla="*/ 471587 w 4764455"/>
                <a:gd name="connsiteY4-50" fmla="*/ 19251 h 691093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764455" h="6910939">
                  <a:moveTo>
                    <a:pt x="471587" y="19251"/>
                  </a:moveTo>
                  <a:cubicBezTo>
                    <a:pt x="-705903" y="2730366"/>
                    <a:pt x="378543" y="5576236"/>
                    <a:pt x="3089659" y="6910939"/>
                  </a:cubicBezTo>
                  <a:lnTo>
                    <a:pt x="4764455" y="6862813"/>
                  </a:lnTo>
                  <a:cubicBezTo>
                    <a:pt x="901516" y="6134502"/>
                    <a:pt x="60909" y="2152850"/>
                    <a:pt x="1029853" y="0"/>
                  </a:cubicBezTo>
                  <a:lnTo>
                    <a:pt x="471587" y="19251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 userDrawn="1"/>
          </p:nvSpPr>
          <p:spPr>
            <a:xfrm>
              <a:off x="6721009" y="-52553"/>
              <a:ext cx="5451410" cy="6925875"/>
            </a:xfrm>
            <a:custGeom>
              <a:avLst/>
              <a:gdLst>
                <a:gd name="connsiteX0" fmla="*/ 144379 w 5120640"/>
                <a:gd name="connsiteY0" fmla="*/ 9625 h 6872438"/>
                <a:gd name="connsiteX1" fmla="*/ 0 w 5120640"/>
                <a:gd name="connsiteY1" fmla="*/ 0 h 6872438"/>
                <a:gd name="connsiteX2" fmla="*/ 3715352 w 5120640"/>
                <a:gd name="connsiteY2" fmla="*/ 6862812 h 6872438"/>
                <a:gd name="connsiteX3" fmla="*/ 5120640 w 5120640"/>
                <a:gd name="connsiteY3" fmla="*/ 6872438 h 6872438"/>
                <a:gd name="connsiteX4" fmla="*/ 5120640 w 5120640"/>
                <a:gd name="connsiteY4" fmla="*/ 6612556 h 6872438"/>
                <a:gd name="connsiteX5" fmla="*/ 144379 w 5120640"/>
                <a:gd name="connsiteY5" fmla="*/ 9625 h 6872438"/>
                <a:gd name="connsiteX0-1" fmla="*/ 337715 w 5313976"/>
                <a:gd name="connsiteY0-2" fmla="*/ 9625 h 6872438"/>
                <a:gd name="connsiteX1-3" fmla="*/ 193336 w 5313976"/>
                <a:gd name="connsiteY1-4" fmla="*/ 0 h 6872438"/>
                <a:gd name="connsiteX2-5" fmla="*/ 3908688 w 5313976"/>
                <a:gd name="connsiteY2-6" fmla="*/ 6862812 h 6872438"/>
                <a:gd name="connsiteX3-7" fmla="*/ 5313976 w 5313976"/>
                <a:gd name="connsiteY3-8" fmla="*/ 6872438 h 6872438"/>
                <a:gd name="connsiteX4-9" fmla="*/ 5313976 w 5313976"/>
                <a:gd name="connsiteY4-10" fmla="*/ 6612556 h 6872438"/>
                <a:gd name="connsiteX5-11" fmla="*/ 337715 w 5313976"/>
                <a:gd name="connsiteY5-12" fmla="*/ 9625 h 6872438"/>
                <a:gd name="connsiteX0-13" fmla="*/ 475149 w 5451410"/>
                <a:gd name="connsiteY0-14" fmla="*/ 9625 h 6872438"/>
                <a:gd name="connsiteX1-15" fmla="*/ 330770 w 5451410"/>
                <a:gd name="connsiteY1-16" fmla="*/ 0 h 6872438"/>
                <a:gd name="connsiteX2-17" fmla="*/ 4046122 w 5451410"/>
                <a:gd name="connsiteY2-18" fmla="*/ 6862812 h 6872438"/>
                <a:gd name="connsiteX3-19" fmla="*/ 5451410 w 5451410"/>
                <a:gd name="connsiteY3-20" fmla="*/ 6872438 h 6872438"/>
                <a:gd name="connsiteX4-21" fmla="*/ 5451410 w 5451410"/>
                <a:gd name="connsiteY4-22" fmla="*/ 6612556 h 6872438"/>
                <a:gd name="connsiteX5-23" fmla="*/ 475149 w 5451410"/>
                <a:gd name="connsiteY5-24" fmla="*/ 9625 h 6872438"/>
                <a:gd name="connsiteX0-25" fmla="*/ 475149 w 5451410"/>
                <a:gd name="connsiteY0-26" fmla="*/ 9625 h 6872438"/>
                <a:gd name="connsiteX1-27" fmla="*/ 330770 w 5451410"/>
                <a:gd name="connsiteY1-28" fmla="*/ 0 h 6872438"/>
                <a:gd name="connsiteX2-29" fmla="*/ 4046122 w 5451410"/>
                <a:gd name="connsiteY2-30" fmla="*/ 6862812 h 6872438"/>
                <a:gd name="connsiteX3-31" fmla="*/ 5451410 w 5451410"/>
                <a:gd name="connsiteY3-32" fmla="*/ 6872438 h 6872438"/>
                <a:gd name="connsiteX4-33" fmla="*/ 5451410 w 5451410"/>
                <a:gd name="connsiteY4-34" fmla="*/ 6612556 h 6872438"/>
                <a:gd name="connsiteX5-35" fmla="*/ 475149 w 5451410"/>
                <a:gd name="connsiteY5-36" fmla="*/ 9625 h 6872438"/>
                <a:gd name="connsiteX0-37" fmla="*/ 475149 w 5451410"/>
                <a:gd name="connsiteY0-38" fmla="*/ 9625 h 6872438"/>
                <a:gd name="connsiteX1-39" fmla="*/ 330770 w 5451410"/>
                <a:gd name="connsiteY1-40" fmla="*/ 0 h 6872438"/>
                <a:gd name="connsiteX2-41" fmla="*/ 4046122 w 5451410"/>
                <a:gd name="connsiteY2-42" fmla="*/ 6862812 h 6872438"/>
                <a:gd name="connsiteX3-43" fmla="*/ 5451410 w 5451410"/>
                <a:gd name="connsiteY3-44" fmla="*/ 6872438 h 6872438"/>
                <a:gd name="connsiteX4-45" fmla="*/ 5451410 w 5451410"/>
                <a:gd name="connsiteY4-46" fmla="*/ 6612556 h 6872438"/>
                <a:gd name="connsiteX5-47" fmla="*/ 475149 w 5451410"/>
                <a:gd name="connsiteY5-48" fmla="*/ 9625 h 6872438"/>
                <a:gd name="connsiteX0-49" fmla="*/ 475149 w 5451410"/>
                <a:gd name="connsiteY0-50" fmla="*/ 0 h 6925875"/>
                <a:gd name="connsiteX1-51" fmla="*/ 330770 w 5451410"/>
                <a:gd name="connsiteY1-52" fmla="*/ 53437 h 6925875"/>
                <a:gd name="connsiteX2-53" fmla="*/ 4046122 w 5451410"/>
                <a:gd name="connsiteY2-54" fmla="*/ 6916249 h 6925875"/>
                <a:gd name="connsiteX3-55" fmla="*/ 5451410 w 5451410"/>
                <a:gd name="connsiteY3-56" fmla="*/ 6925875 h 6925875"/>
                <a:gd name="connsiteX4-57" fmla="*/ 5451410 w 5451410"/>
                <a:gd name="connsiteY4-58" fmla="*/ 6665993 h 6925875"/>
                <a:gd name="connsiteX5-59" fmla="*/ 475149 w 5451410"/>
                <a:gd name="connsiteY5-60" fmla="*/ 0 h 6925875"/>
                <a:gd name="connsiteX0-61" fmla="*/ 475149 w 5451410"/>
                <a:gd name="connsiteY0-62" fmla="*/ 0 h 6925875"/>
                <a:gd name="connsiteX1-63" fmla="*/ 330770 w 5451410"/>
                <a:gd name="connsiteY1-64" fmla="*/ 886 h 6925875"/>
                <a:gd name="connsiteX2-65" fmla="*/ 4046122 w 5451410"/>
                <a:gd name="connsiteY2-66" fmla="*/ 6916249 h 6925875"/>
                <a:gd name="connsiteX3-67" fmla="*/ 5451410 w 5451410"/>
                <a:gd name="connsiteY3-68" fmla="*/ 6925875 h 6925875"/>
                <a:gd name="connsiteX4-69" fmla="*/ 5451410 w 5451410"/>
                <a:gd name="connsiteY4-70" fmla="*/ 6665993 h 6925875"/>
                <a:gd name="connsiteX5-71" fmla="*/ 475149 w 5451410"/>
                <a:gd name="connsiteY5-72" fmla="*/ 0 h 69258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451410" h="6925875">
                  <a:moveTo>
                    <a:pt x="475149" y="0"/>
                  </a:moveTo>
                  <a:lnTo>
                    <a:pt x="330770" y="886"/>
                  </a:lnTo>
                  <a:cubicBezTo>
                    <a:pt x="-721592" y="3000760"/>
                    <a:pt x="795991" y="6255315"/>
                    <a:pt x="4046122" y="6916249"/>
                  </a:cubicBezTo>
                  <a:lnTo>
                    <a:pt x="5451410" y="6925875"/>
                  </a:lnTo>
                  <a:lnTo>
                    <a:pt x="5451410" y="6665993"/>
                  </a:lnTo>
                  <a:cubicBezTo>
                    <a:pt x="1318963" y="6120561"/>
                    <a:pt x="-31781" y="2614864"/>
                    <a:pt x="475149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 userDrawn="1"/>
        </p:nvGrpSpPr>
        <p:grpSpPr>
          <a:xfrm>
            <a:off x="5539364" y="3388712"/>
            <a:ext cx="1322937" cy="1108947"/>
            <a:chOff x="9269097" y="3479995"/>
            <a:chExt cx="1322937" cy="1108947"/>
          </a:xfrm>
        </p:grpSpPr>
        <p:grpSp>
          <p:nvGrpSpPr>
            <p:cNvPr id="18" name="组合 17"/>
            <p:cNvGrpSpPr/>
            <p:nvPr/>
          </p:nvGrpSpPr>
          <p:grpSpPr>
            <a:xfrm>
              <a:off x="9368189" y="3479995"/>
              <a:ext cx="1108948" cy="1108947"/>
              <a:chOff x="16095586" y="4332396"/>
              <a:chExt cx="798685" cy="798685"/>
            </a:xfrm>
          </p:grpSpPr>
          <p:pic>
            <p:nvPicPr>
              <p:cNvPr id="21" name="图片 20" descr="形状&#10;&#10;描述已自动生成"/>
              <p:cNvPicPr>
                <a:picLocks noChangeAspect="1" noChangeArrowheads="1"/>
              </p:cNvPicPr>
              <p:nvPr>
                <p:custDataLst>
                  <p:tags r:id="rId3"/>
                </p:custDataLst>
              </p:nvPr>
            </p:nvPicPr>
            <p:blipFill>
              <a:blip r:embed="rId4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6095586" y="4332396"/>
                <a:ext cx="798685" cy="798685"/>
              </a:xfrm>
              <a:prstGeom prst="rect">
                <a:avLst/>
              </a:prstGeom>
              <a:noFill/>
            </p:spPr>
          </p:pic>
          <p:grpSp>
            <p:nvGrpSpPr>
              <p:cNvPr id="22" name="组合 21"/>
              <p:cNvGrpSpPr/>
              <p:nvPr/>
            </p:nvGrpSpPr>
            <p:grpSpPr>
              <a:xfrm>
                <a:off x="16360714" y="4527341"/>
                <a:ext cx="268429" cy="408795"/>
                <a:chOff x="-1954039" y="-522484"/>
                <a:chExt cx="417678" cy="636091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23" name="任意多边形 22"/>
                <p:cNvSpPr/>
                <p:nvPr/>
              </p:nvSpPr>
              <p:spPr>
                <a:xfrm>
                  <a:off x="-1771165" y="-497907"/>
                  <a:ext cx="56056" cy="49886"/>
                </a:xfrm>
                <a:custGeom>
                  <a:avLst/>
                  <a:gdLst>
                    <a:gd name="connsiteX0" fmla="*/ 587 w 56056"/>
                    <a:gd name="connsiteY0" fmla="*/ 32246 h 49886"/>
                    <a:gd name="connsiteX1" fmla="*/ 3126 w 56056"/>
                    <a:gd name="connsiteY1" fmla="*/ 38599 h 49886"/>
                    <a:gd name="connsiteX2" fmla="*/ 25998 w 56056"/>
                    <a:gd name="connsiteY2" fmla="*/ 49887 h 49886"/>
                    <a:gd name="connsiteX3" fmla="*/ 35471 w 56056"/>
                    <a:gd name="connsiteY3" fmla="*/ 48586 h 49886"/>
                    <a:gd name="connsiteX4" fmla="*/ 52835 w 56056"/>
                    <a:gd name="connsiteY4" fmla="*/ 36434 h 49886"/>
                    <a:gd name="connsiteX5" fmla="*/ 55203 w 56056"/>
                    <a:gd name="connsiteY5" fmla="*/ 30994 h 49886"/>
                    <a:gd name="connsiteX6" fmla="*/ 54111 w 56056"/>
                    <a:gd name="connsiteY6" fmla="*/ 15377 h 49886"/>
                    <a:gd name="connsiteX7" fmla="*/ 21537 w 56056"/>
                    <a:gd name="connsiteY7" fmla="*/ 706 h 49886"/>
                    <a:gd name="connsiteX8" fmla="*/ 2217 w 56056"/>
                    <a:gd name="connsiteY8" fmla="*/ 16721 h 49886"/>
                    <a:gd name="connsiteX9" fmla="*/ 389 w 56056"/>
                    <a:gd name="connsiteY9" fmla="*/ 31334 h 49886"/>
                    <a:gd name="connsiteX10" fmla="*/ 587 w 56056"/>
                    <a:gd name="connsiteY10" fmla="*/ 32246 h 49886"/>
                    <a:gd name="connsiteX11" fmla="*/ 6804 w 56056"/>
                    <a:gd name="connsiteY11" fmla="*/ 18735 h 49886"/>
                    <a:gd name="connsiteX12" fmla="*/ 22663 w 56056"/>
                    <a:gd name="connsiteY12" fmla="*/ 5584 h 49886"/>
                    <a:gd name="connsiteX13" fmla="*/ 27278 w 56056"/>
                    <a:gd name="connsiteY13" fmla="*/ 5089 h 49886"/>
                    <a:gd name="connsiteX14" fmla="*/ 49529 w 56056"/>
                    <a:gd name="connsiteY14" fmla="*/ 17406 h 49886"/>
                    <a:gd name="connsiteX15" fmla="*/ 50379 w 56056"/>
                    <a:gd name="connsiteY15" fmla="*/ 29635 h 49886"/>
                    <a:gd name="connsiteX16" fmla="*/ 50379 w 56056"/>
                    <a:gd name="connsiteY16" fmla="*/ 29645 h 49886"/>
                    <a:gd name="connsiteX17" fmla="*/ 48564 w 56056"/>
                    <a:gd name="connsiteY17" fmla="*/ 33818 h 49886"/>
                    <a:gd name="connsiteX18" fmla="*/ 34098 w 56056"/>
                    <a:gd name="connsiteY18" fmla="*/ 43767 h 49886"/>
                    <a:gd name="connsiteX19" fmla="*/ 7410 w 56056"/>
                    <a:gd name="connsiteY19" fmla="*/ 36012 h 49886"/>
                    <a:gd name="connsiteX20" fmla="*/ 5450 w 56056"/>
                    <a:gd name="connsiteY20" fmla="*/ 31057 h 49886"/>
                    <a:gd name="connsiteX21" fmla="*/ 5315 w 56056"/>
                    <a:gd name="connsiteY21" fmla="*/ 30421 h 49886"/>
                    <a:gd name="connsiteX22" fmla="*/ 6804 w 56056"/>
                    <a:gd name="connsiteY22" fmla="*/ 18735 h 49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6056" h="49886">
                      <a:moveTo>
                        <a:pt x="587" y="32246"/>
                      </a:moveTo>
                      <a:cubicBezTo>
                        <a:pt x="1112" y="34551"/>
                        <a:pt x="1965" y="36691"/>
                        <a:pt x="3126" y="38599"/>
                      </a:cubicBezTo>
                      <a:cubicBezTo>
                        <a:pt x="7876" y="46485"/>
                        <a:pt x="17044" y="49887"/>
                        <a:pt x="25998" y="49887"/>
                      </a:cubicBezTo>
                      <a:cubicBezTo>
                        <a:pt x="29254" y="49887"/>
                        <a:pt x="32491" y="49435"/>
                        <a:pt x="35471" y="48586"/>
                      </a:cubicBezTo>
                      <a:cubicBezTo>
                        <a:pt x="43211" y="46378"/>
                        <a:pt x="49374" y="42068"/>
                        <a:pt x="52835" y="36434"/>
                      </a:cubicBezTo>
                      <a:cubicBezTo>
                        <a:pt x="53869" y="34750"/>
                        <a:pt x="54664" y="32916"/>
                        <a:pt x="55203" y="30994"/>
                      </a:cubicBezTo>
                      <a:cubicBezTo>
                        <a:pt x="56644" y="25898"/>
                        <a:pt x="56247" y="20206"/>
                        <a:pt x="54111" y="15377"/>
                      </a:cubicBezTo>
                      <a:cubicBezTo>
                        <a:pt x="49888" y="5846"/>
                        <a:pt x="35476" y="-2526"/>
                        <a:pt x="21537" y="706"/>
                      </a:cubicBezTo>
                      <a:cubicBezTo>
                        <a:pt x="13103" y="2657"/>
                        <a:pt x="5697" y="8792"/>
                        <a:pt x="2217" y="16721"/>
                      </a:cubicBezTo>
                      <a:cubicBezTo>
                        <a:pt x="145" y="21438"/>
                        <a:pt x="-500" y="26636"/>
                        <a:pt x="389" y="31334"/>
                      </a:cubicBezTo>
                      <a:cubicBezTo>
                        <a:pt x="451" y="31673"/>
                        <a:pt x="524" y="31999"/>
                        <a:pt x="587" y="32246"/>
                      </a:cubicBezTo>
                      <a:close/>
                      <a:moveTo>
                        <a:pt x="6804" y="18735"/>
                      </a:moveTo>
                      <a:cubicBezTo>
                        <a:pt x="9663" y="12223"/>
                        <a:pt x="15738" y="7185"/>
                        <a:pt x="22663" y="5584"/>
                      </a:cubicBezTo>
                      <a:cubicBezTo>
                        <a:pt x="24105" y="5249"/>
                        <a:pt x="25662" y="5089"/>
                        <a:pt x="27278" y="5089"/>
                      </a:cubicBezTo>
                      <a:cubicBezTo>
                        <a:pt x="35850" y="5089"/>
                        <a:pt x="46099" y="9651"/>
                        <a:pt x="49529" y="17406"/>
                      </a:cubicBezTo>
                      <a:cubicBezTo>
                        <a:pt x="51204" y="21181"/>
                        <a:pt x="51510" y="25641"/>
                        <a:pt x="50379" y="29635"/>
                      </a:cubicBezTo>
                      <a:cubicBezTo>
                        <a:pt x="50379" y="29640"/>
                        <a:pt x="50379" y="29640"/>
                        <a:pt x="50379" y="29645"/>
                      </a:cubicBezTo>
                      <a:cubicBezTo>
                        <a:pt x="49967" y="31120"/>
                        <a:pt x="49355" y="32532"/>
                        <a:pt x="48564" y="33818"/>
                      </a:cubicBezTo>
                      <a:cubicBezTo>
                        <a:pt x="45769" y="38375"/>
                        <a:pt x="40629" y="41908"/>
                        <a:pt x="34098" y="43767"/>
                      </a:cubicBezTo>
                      <a:cubicBezTo>
                        <a:pt x="24765" y="46426"/>
                        <a:pt x="12599" y="44621"/>
                        <a:pt x="7410" y="36012"/>
                      </a:cubicBezTo>
                      <a:cubicBezTo>
                        <a:pt x="6527" y="34556"/>
                        <a:pt x="5872" y="32911"/>
                        <a:pt x="5450" y="31057"/>
                      </a:cubicBezTo>
                      <a:cubicBezTo>
                        <a:pt x="5397" y="30858"/>
                        <a:pt x="5353" y="30649"/>
                        <a:pt x="5315" y="30421"/>
                      </a:cubicBezTo>
                      <a:cubicBezTo>
                        <a:pt x="4605" y="26689"/>
                        <a:pt x="5134" y="22535"/>
                        <a:pt x="6804" y="1873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24" name="任意多边形 23"/>
                <p:cNvSpPr/>
                <p:nvPr/>
              </p:nvSpPr>
              <p:spPr>
                <a:xfrm>
                  <a:off x="-1760646" y="-488597"/>
                  <a:ext cx="35017" cy="31341"/>
                </a:xfrm>
                <a:custGeom>
                  <a:avLst/>
                  <a:gdLst>
                    <a:gd name="connsiteX0" fmla="*/ 371 w 35017"/>
                    <a:gd name="connsiteY0" fmla="*/ 20170 h 31341"/>
                    <a:gd name="connsiteX1" fmla="*/ 1988 w 35017"/>
                    <a:gd name="connsiteY1" fmla="*/ 24212 h 31341"/>
                    <a:gd name="connsiteX2" fmla="*/ 16332 w 35017"/>
                    <a:gd name="connsiteY2" fmla="*/ 31341 h 31341"/>
                    <a:gd name="connsiteX3" fmla="*/ 22166 w 35017"/>
                    <a:gd name="connsiteY3" fmla="*/ 30541 h 31341"/>
                    <a:gd name="connsiteX4" fmla="*/ 32973 w 35017"/>
                    <a:gd name="connsiteY4" fmla="*/ 22946 h 31341"/>
                    <a:gd name="connsiteX5" fmla="*/ 34478 w 35017"/>
                    <a:gd name="connsiteY5" fmla="*/ 19481 h 31341"/>
                    <a:gd name="connsiteX6" fmla="*/ 33788 w 35017"/>
                    <a:gd name="connsiteY6" fmla="*/ 9610 h 31341"/>
                    <a:gd name="connsiteX7" fmla="*/ 13460 w 35017"/>
                    <a:gd name="connsiteY7" fmla="*/ 394 h 31341"/>
                    <a:gd name="connsiteX8" fmla="*/ 1390 w 35017"/>
                    <a:gd name="connsiteY8" fmla="*/ 10401 h 31341"/>
                    <a:gd name="connsiteX9" fmla="*/ 245 w 35017"/>
                    <a:gd name="connsiteY9" fmla="*/ 19587 h 31341"/>
                    <a:gd name="connsiteX10" fmla="*/ 371 w 35017"/>
                    <a:gd name="connsiteY10" fmla="*/ 20170 h 31341"/>
                    <a:gd name="connsiteX11" fmla="*/ 5977 w 35017"/>
                    <a:gd name="connsiteY11" fmla="*/ 12415 h 31341"/>
                    <a:gd name="connsiteX12" fmla="*/ 14590 w 35017"/>
                    <a:gd name="connsiteY12" fmla="*/ 5276 h 31341"/>
                    <a:gd name="connsiteX13" fmla="*/ 17133 w 35017"/>
                    <a:gd name="connsiteY13" fmla="*/ 4999 h 31341"/>
                    <a:gd name="connsiteX14" fmla="*/ 29208 w 35017"/>
                    <a:gd name="connsiteY14" fmla="*/ 11633 h 31341"/>
                    <a:gd name="connsiteX15" fmla="*/ 29659 w 35017"/>
                    <a:gd name="connsiteY15" fmla="*/ 18127 h 31341"/>
                    <a:gd name="connsiteX16" fmla="*/ 29654 w 35017"/>
                    <a:gd name="connsiteY16" fmla="*/ 18132 h 31341"/>
                    <a:gd name="connsiteX17" fmla="*/ 28703 w 35017"/>
                    <a:gd name="connsiteY17" fmla="*/ 20325 h 31341"/>
                    <a:gd name="connsiteX18" fmla="*/ 20797 w 35017"/>
                    <a:gd name="connsiteY18" fmla="*/ 25722 h 31341"/>
                    <a:gd name="connsiteX19" fmla="*/ 6273 w 35017"/>
                    <a:gd name="connsiteY19" fmla="*/ 21621 h 31341"/>
                    <a:gd name="connsiteX20" fmla="*/ 5234 w 35017"/>
                    <a:gd name="connsiteY20" fmla="*/ 18976 h 31341"/>
                    <a:gd name="connsiteX21" fmla="*/ 5171 w 35017"/>
                    <a:gd name="connsiteY21" fmla="*/ 18675 h 31341"/>
                    <a:gd name="connsiteX22" fmla="*/ 5977 w 35017"/>
                    <a:gd name="connsiteY22" fmla="*/ 12415 h 31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5017" h="31341">
                      <a:moveTo>
                        <a:pt x="371" y="20170"/>
                      </a:moveTo>
                      <a:cubicBezTo>
                        <a:pt x="705" y="21635"/>
                        <a:pt x="1250" y="22994"/>
                        <a:pt x="1988" y="24212"/>
                      </a:cubicBezTo>
                      <a:cubicBezTo>
                        <a:pt x="4987" y="29191"/>
                        <a:pt x="10741" y="31341"/>
                        <a:pt x="16332" y="31341"/>
                      </a:cubicBezTo>
                      <a:cubicBezTo>
                        <a:pt x="18342" y="31341"/>
                        <a:pt x="20336" y="31060"/>
                        <a:pt x="22166" y="30541"/>
                      </a:cubicBezTo>
                      <a:cubicBezTo>
                        <a:pt x="26965" y="29172"/>
                        <a:pt x="30804" y="26479"/>
                        <a:pt x="32973" y="22946"/>
                      </a:cubicBezTo>
                      <a:cubicBezTo>
                        <a:pt x="33628" y="21873"/>
                        <a:pt x="34134" y="20708"/>
                        <a:pt x="34478" y="19481"/>
                      </a:cubicBezTo>
                      <a:cubicBezTo>
                        <a:pt x="35390" y="16258"/>
                        <a:pt x="35138" y="12662"/>
                        <a:pt x="33788" y="9610"/>
                      </a:cubicBezTo>
                      <a:cubicBezTo>
                        <a:pt x="30494" y="2165"/>
                        <a:pt x="20423" y="-1217"/>
                        <a:pt x="13460" y="394"/>
                      </a:cubicBezTo>
                      <a:cubicBezTo>
                        <a:pt x="8189" y="1612"/>
                        <a:pt x="3569" y="5446"/>
                        <a:pt x="1390" y="10401"/>
                      </a:cubicBezTo>
                      <a:cubicBezTo>
                        <a:pt x="89" y="13361"/>
                        <a:pt x="-313" y="16637"/>
                        <a:pt x="245" y="19587"/>
                      </a:cubicBezTo>
                      <a:cubicBezTo>
                        <a:pt x="288" y="19816"/>
                        <a:pt x="338" y="20039"/>
                        <a:pt x="371" y="20170"/>
                      </a:cubicBezTo>
                      <a:close/>
                      <a:moveTo>
                        <a:pt x="5977" y="12415"/>
                      </a:moveTo>
                      <a:cubicBezTo>
                        <a:pt x="7530" y="8882"/>
                        <a:pt x="10830" y="6145"/>
                        <a:pt x="14590" y="5276"/>
                      </a:cubicBezTo>
                      <a:cubicBezTo>
                        <a:pt x="15387" y="5092"/>
                        <a:pt x="16245" y="4999"/>
                        <a:pt x="17133" y="4999"/>
                      </a:cubicBezTo>
                      <a:cubicBezTo>
                        <a:pt x="21797" y="4999"/>
                        <a:pt x="27359" y="7455"/>
                        <a:pt x="29208" y="11633"/>
                      </a:cubicBezTo>
                      <a:cubicBezTo>
                        <a:pt x="30096" y="13638"/>
                        <a:pt x="30256" y="16006"/>
                        <a:pt x="29659" y="18127"/>
                      </a:cubicBezTo>
                      <a:cubicBezTo>
                        <a:pt x="29659" y="18127"/>
                        <a:pt x="29659" y="18132"/>
                        <a:pt x="29654" y="18132"/>
                      </a:cubicBezTo>
                      <a:cubicBezTo>
                        <a:pt x="29435" y="18913"/>
                        <a:pt x="29116" y="19651"/>
                        <a:pt x="28703" y="20325"/>
                      </a:cubicBezTo>
                      <a:cubicBezTo>
                        <a:pt x="27194" y="22786"/>
                        <a:pt x="24389" y="24698"/>
                        <a:pt x="20797" y="25722"/>
                      </a:cubicBezTo>
                      <a:cubicBezTo>
                        <a:pt x="15814" y="27144"/>
                        <a:pt x="9029" y="26192"/>
                        <a:pt x="6273" y="21621"/>
                      </a:cubicBezTo>
                      <a:cubicBezTo>
                        <a:pt x="5812" y="20859"/>
                        <a:pt x="5471" y="19995"/>
                        <a:pt x="5234" y="18976"/>
                      </a:cubicBezTo>
                      <a:cubicBezTo>
                        <a:pt x="5209" y="18884"/>
                        <a:pt x="5195" y="18791"/>
                        <a:pt x="5171" y="18675"/>
                      </a:cubicBezTo>
                      <a:cubicBezTo>
                        <a:pt x="4792" y="16685"/>
                        <a:pt x="5079" y="14458"/>
                        <a:pt x="5977" y="1241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25" name="任意多边形 24"/>
                <p:cNvSpPr/>
                <p:nvPr/>
              </p:nvSpPr>
              <p:spPr>
                <a:xfrm>
                  <a:off x="-1954039" y="-522484"/>
                  <a:ext cx="417678" cy="636091"/>
                </a:xfrm>
                <a:custGeom>
                  <a:avLst/>
                  <a:gdLst>
                    <a:gd name="connsiteX0" fmla="*/ 402963 w 417678"/>
                    <a:gd name="connsiteY0" fmla="*/ 76915 h 636091"/>
                    <a:gd name="connsiteX1" fmla="*/ 383763 w 417678"/>
                    <a:gd name="connsiteY1" fmla="*/ 72692 h 636091"/>
                    <a:gd name="connsiteX2" fmla="*/ 306853 w 417678"/>
                    <a:gd name="connsiteY2" fmla="*/ 68795 h 636091"/>
                    <a:gd name="connsiteX3" fmla="*/ 307484 w 417678"/>
                    <a:gd name="connsiteY3" fmla="*/ 59303 h 636091"/>
                    <a:gd name="connsiteX4" fmla="*/ 303631 w 417678"/>
                    <a:gd name="connsiteY4" fmla="*/ 54537 h 636091"/>
                    <a:gd name="connsiteX5" fmla="*/ 282210 w 417678"/>
                    <a:gd name="connsiteY5" fmla="*/ 54246 h 636091"/>
                    <a:gd name="connsiteX6" fmla="*/ 274106 w 417678"/>
                    <a:gd name="connsiteY6" fmla="*/ 54799 h 636091"/>
                    <a:gd name="connsiteX7" fmla="*/ 266249 w 417678"/>
                    <a:gd name="connsiteY7" fmla="*/ 54998 h 636091"/>
                    <a:gd name="connsiteX8" fmla="*/ 262769 w 417678"/>
                    <a:gd name="connsiteY8" fmla="*/ 30462 h 636091"/>
                    <a:gd name="connsiteX9" fmla="*/ 235020 w 417678"/>
                    <a:gd name="connsiteY9" fmla="*/ 5241 h 636091"/>
                    <a:gd name="connsiteX10" fmla="*/ 197996 w 417678"/>
                    <a:gd name="connsiteY10" fmla="*/ 1281 h 636091"/>
                    <a:gd name="connsiteX11" fmla="*/ 159579 w 417678"/>
                    <a:gd name="connsiteY11" fmla="*/ 33126 h 636091"/>
                    <a:gd name="connsiteX12" fmla="*/ 155368 w 417678"/>
                    <a:gd name="connsiteY12" fmla="*/ 58022 h 636091"/>
                    <a:gd name="connsiteX13" fmla="*/ 123900 w 417678"/>
                    <a:gd name="connsiteY13" fmla="*/ 57697 h 636091"/>
                    <a:gd name="connsiteX14" fmla="*/ 118703 w 417678"/>
                    <a:gd name="connsiteY14" fmla="*/ 59293 h 636091"/>
                    <a:gd name="connsiteX15" fmla="*/ 117247 w 417678"/>
                    <a:gd name="connsiteY15" fmla="*/ 64632 h 636091"/>
                    <a:gd name="connsiteX16" fmla="*/ 118722 w 417678"/>
                    <a:gd name="connsiteY16" fmla="*/ 70586 h 636091"/>
                    <a:gd name="connsiteX17" fmla="*/ 73652 w 417678"/>
                    <a:gd name="connsiteY17" fmla="*/ 71465 h 636091"/>
                    <a:gd name="connsiteX18" fmla="*/ 24205 w 417678"/>
                    <a:gd name="connsiteY18" fmla="*/ 72673 h 636091"/>
                    <a:gd name="connsiteX19" fmla="*/ 19697 w 417678"/>
                    <a:gd name="connsiteY19" fmla="*/ 77473 h 636091"/>
                    <a:gd name="connsiteX20" fmla="*/ 9850 w 417678"/>
                    <a:gd name="connsiteY20" fmla="*/ 347687 h 636091"/>
                    <a:gd name="connsiteX21" fmla="*/ 3 w 417678"/>
                    <a:gd name="connsiteY21" fmla="*/ 617897 h 636091"/>
                    <a:gd name="connsiteX22" fmla="*/ 1338 w 417678"/>
                    <a:gd name="connsiteY22" fmla="*/ 621489 h 636091"/>
                    <a:gd name="connsiteX23" fmla="*/ 4822 w 417678"/>
                    <a:gd name="connsiteY23" fmla="*/ 623085 h 636091"/>
                    <a:gd name="connsiteX24" fmla="*/ 354117 w 417678"/>
                    <a:gd name="connsiteY24" fmla="*/ 635931 h 636091"/>
                    <a:gd name="connsiteX25" fmla="*/ 360863 w 417678"/>
                    <a:gd name="connsiteY25" fmla="*/ 636091 h 636091"/>
                    <a:gd name="connsiteX26" fmla="*/ 388010 w 417678"/>
                    <a:gd name="connsiteY26" fmla="*/ 628428 h 636091"/>
                    <a:gd name="connsiteX27" fmla="*/ 400871 w 417678"/>
                    <a:gd name="connsiteY27" fmla="*/ 590779 h 636091"/>
                    <a:gd name="connsiteX28" fmla="*/ 417584 w 417678"/>
                    <a:gd name="connsiteY28" fmla="*/ 117685 h 636091"/>
                    <a:gd name="connsiteX29" fmla="*/ 402963 w 417678"/>
                    <a:gd name="connsiteY29" fmla="*/ 76915 h 636091"/>
                    <a:gd name="connsiteX30" fmla="*/ 383259 w 417678"/>
                    <a:gd name="connsiteY30" fmla="*/ 82694 h 636091"/>
                    <a:gd name="connsiteX31" fmla="*/ 397968 w 417678"/>
                    <a:gd name="connsiteY31" fmla="*/ 85601 h 636091"/>
                    <a:gd name="connsiteX32" fmla="*/ 407572 w 417678"/>
                    <a:gd name="connsiteY32" fmla="*/ 117330 h 636091"/>
                    <a:gd name="connsiteX33" fmla="*/ 405825 w 417678"/>
                    <a:gd name="connsiteY33" fmla="*/ 166850 h 636091"/>
                    <a:gd name="connsiteX34" fmla="*/ 381400 w 417678"/>
                    <a:gd name="connsiteY34" fmla="*/ 167273 h 636091"/>
                    <a:gd name="connsiteX35" fmla="*/ 382031 w 417678"/>
                    <a:gd name="connsiteY35" fmla="*/ 133641 h 636091"/>
                    <a:gd name="connsiteX36" fmla="*/ 379585 w 417678"/>
                    <a:gd name="connsiteY36" fmla="*/ 131094 h 636091"/>
                    <a:gd name="connsiteX37" fmla="*/ 290941 w 417678"/>
                    <a:gd name="connsiteY37" fmla="*/ 129045 h 636091"/>
                    <a:gd name="connsiteX38" fmla="*/ 293882 w 417678"/>
                    <a:gd name="connsiteY38" fmla="*/ 118228 h 636091"/>
                    <a:gd name="connsiteX39" fmla="*/ 297978 w 417678"/>
                    <a:gd name="connsiteY39" fmla="*/ 103111 h 636091"/>
                    <a:gd name="connsiteX40" fmla="*/ 300832 w 417678"/>
                    <a:gd name="connsiteY40" fmla="*/ 93245 h 636091"/>
                    <a:gd name="connsiteX41" fmla="*/ 304908 w 417678"/>
                    <a:gd name="connsiteY41" fmla="*/ 78730 h 636091"/>
                    <a:gd name="connsiteX42" fmla="*/ 49722 w 417678"/>
                    <a:gd name="connsiteY42" fmla="*/ 132864 h 636091"/>
                    <a:gd name="connsiteX43" fmla="*/ 91254 w 417678"/>
                    <a:gd name="connsiteY43" fmla="*/ 132505 h 636091"/>
                    <a:gd name="connsiteX44" fmla="*/ 133960 w 417678"/>
                    <a:gd name="connsiteY44" fmla="*/ 132078 h 636091"/>
                    <a:gd name="connsiteX45" fmla="*/ 137309 w 417678"/>
                    <a:gd name="connsiteY45" fmla="*/ 145594 h 636091"/>
                    <a:gd name="connsiteX46" fmla="*/ 142173 w 417678"/>
                    <a:gd name="connsiteY46" fmla="*/ 149399 h 636091"/>
                    <a:gd name="connsiteX47" fmla="*/ 142186 w 417678"/>
                    <a:gd name="connsiteY47" fmla="*/ 149399 h 636091"/>
                    <a:gd name="connsiteX48" fmla="*/ 281856 w 417678"/>
                    <a:gd name="connsiteY48" fmla="*/ 149064 h 636091"/>
                    <a:gd name="connsiteX49" fmla="*/ 286703 w 417678"/>
                    <a:gd name="connsiteY49" fmla="*/ 145269 h 636091"/>
                    <a:gd name="connsiteX50" fmla="*/ 289605 w 417678"/>
                    <a:gd name="connsiteY50" fmla="*/ 134025 h 636091"/>
                    <a:gd name="connsiteX51" fmla="*/ 376975 w 417678"/>
                    <a:gd name="connsiteY51" fmla="*/ 136039 h 636091"/>
                    <a:gd name="connsiteX52" fmla="*/ 368724 w 417678"/>
                    <a:gd name="connsiteY52" fmla="*/ 576904 h 636091"/>
                    <a:gd name="connsiteX53" fmla="*/ 361357 w 417678"/>
                    <a:gd name="connsiteY53" fmla="*/ 598510 h 636091"/>
                    <a:gd name="connsiteX54" fmla="*/ 346764 w 417678"/>
                    <a:gd name="connsiteY54" fmla="*/ 600500 h 636091"/>
                    <a:gd name="connsiteX55" fmla="*/ 36619 w 417678"/>
                    <a:gd name="connsiteY55" fmla="*/ 581661 h 636091"/>
                    <a:gd name="connsiteX56" fmla="*/ 142585 w 417678"/>
                    <a:gd name="connsiteY56" fmla="*/ 125236 h 636091"/>
                    <a:gd name="connsiteX57" fmla="*/ 281468 w 417678"/>
                    <a:gd name="connsiteY57" fmla="*/ 125692 h 636091"/>
                    <a:gd name="connsiteX58" fmla="*/ 277940 w 417678"/>
                    <a:gd name="connsiteY58" fmla="*/ 139058 h 636091"/>
                    <a:gd name="connsiteX59" fmla="*/ 146088 w 417678"/>
                    <a:gd name="connsiteY59" fmla="*/ 139373 h 636091"/>
                    <a:gd name="connsiteX60" fmla="*/ 168747 w 417678"/>
                    <a:gd name="connsiteY60" fmla="*/ 37154 h 636091"/>
                    <a:gd name="connsiteX61" fmla="*/ 200253 w 417678"/>
                    <a:gd name="connsiteY61" fmla="*/ 11040 h 636091"/>
                    <a:gd name="connsiteX62" fmla="*/ 209414 w 417678"/>
                    <a:gd name="connsiteY62" fmla="*/ 10050 h 636091"/>
                    <a:gd name="connsiteX63" fmla="*/ 253607 w 417678"/>
                    <a:gd name="connsiteY63" fmla="*/ 34514 h 636091"/>
                    <a:gd name="connsiteX64" fmla="*/ 255295 w 417678"/>
                    <a:gd name="connsiteY64" fmla="*/ 58798 h 636091"/>
                    <a:gd name="connsiteX65" fmla="*/ 255290 w 417678"/>
                    <a:gd name="connsiteY65" fmla="*/ 58813 h 636091"/>
                    <a:gd name="connsiteX66" fmla="*/ 254602 w 417678"/>
                    <a:gd name="connsiteY66" fmla="*/ 60992 h 636091"/>
                    <a:gd name="connsiteX67" fmla="*/ 251690 w 417678"/>
                    <a:gd name="connsiteY67" fmla="*/ 67102 h 636091"/>
                    <a:gd name="connsiteX68" fmla="*/ 238237 w 417678"/>
                    <a:gd name="connsiteY68" fmla="*/ 80215 h 636091"/>
                    <a:gd name="connsiteX69" fmla="*/ 236282 w 417678"/>
                    <a:gd name="connsiteY69" fmla="*/ 81370 h 636091"/>
                    <a:gd name="connsiteX70" fmla="*/ 229948 w 417678"/>
                    <a:gd name="connsiteY70" fmla="*/ 84442 h 636091"/>
                    <a:gd name="connsiteX71" fmla="*/ 222955 w 417678"/>
                    <a:gd name="connsiteY71" fmla="*/ 86863 h 636091"/>
                    <a:gd name="connsiteX72" fmla="*/ 169951 w 417678"/>
                    <a:gd name="connsiteY72" fmla="*/ 71460 h 636091"/>
                    <a:gd name="connsiteX73" fmla="*/ 166102 w 417678"/>
                    <a:gd name="connsiteY73" fmla="*/ 61773 h 636091"/>
                    <a:gd name="connsiteX74" fmla="*/ 166063 w 417678"/>
                    <a:gd name="connsiteY74" fmla="*/ 61618 h 636091"/>
                    <a:gd name="connsiteX75" fmla="*/ 165796 w 417678"/>
                    <a:gd name="connsiteY75" fmla="*/ 60361 h 636091"/>
                    <a:gd name="connsiteX76" fmla="*/ 168747 w 417678"/>
                    <a:gd name="connsiteY76" fmla="*/ 37154 h 636091"/>
                    <a:gd name="connsiteX77" fmla="*/ 157435 w 417678"/>
                    <a:gd name="connsiteY77" fmla="*/ 67995 h 636091"/>
                    <a:gd name="connsiteX78" fmla="*/ 158342 w 417678"/>
                    <a:gd name="connsiteY78" fmla="*/ 70489 h 636091"/>
                    <a:gd name="connsiteX79" fmla="*/ 158580 w 417678"/>
                    <a:gd name="connsiteY79" fmla="*/ 71062 h 636091"/>
                    <a:gd name="connsiteX80" fmla="*/ 159579 w 417678"/>
                    <a:gd name="connsiteY80" fmla="*/ 73294 h 636091"/>
                    <a:gd name="connsiteX81" fmla="*/ 159948 w 417678"/>
                    <a:gd name="connsiteY81" fmla="*/ 74037 h 636091"/>
                    <a:gd name="connsiteX82" fmla="*/ 161376 w 417678"/>
                    <a:gd name="connsiteY82" fmla="*/ 76638 h 636091"/>
                    <a:gd name="connsiteX83" fmla="*/ 163044 w 417678"/>
                    <a:gd name="connsiteY83" fmla="*/ 79166 h 636091"/>
                    <a:gd name="connsiteX84" fmla="*/ 163500 w 417678"/>
                    <a:gd name="connsiteY84" fmla="*/ 79797 h 636091"/>
                    <a:gd name="connsiteX85" fmla="*/ 165170 w 417678"/>
                    <a:gd name="connsiteY85" fmla="*/ 81923 h 636091"/>
                    <a:gd name="connsiteX86" fmla="*/ 165355 w 417678"/>
                    <a:gd name="connsiteY86" fmla="*/ 82151 h 636091"/>
                    <a:gd name="connsiteX87" fmla="*/ 167339 w 417678"/>
                    <a:gd name="connsiteY87" fmla="*/ 84296 h 636091"/>
                    <a:gd name="connsiteX88" fmla="*/ 167878 w 417678"/>
                    <a:gd name="connsiteY88" fmla="*/ 84825 h 636091"/>
                    <a:gd name="connsiteX89" fmla="*/ 169703 w 417678"/>
                    <a:gd name="connsiteY89" fmla="*/ 86519 h 636091"/>
                    <a:gd name="connsiteX90" fmla="*/ 170062 w 417678"/>
                    <a:gd name="connsiteY90" fmla="*/ 86839 h 636091"/>
                    <a:gd name="connsiteX91" fmla="*/ 172314 w 417678"/>
                    <a:gd name="connsiteY91" fmla="*/ 88620 h 636091"/>
                    <a:gd name="connsiteX92" fmla="*/ 172901 w 417678"/>
                    <a:gd name="connsiteY92" fmla="*/ 89047 h 636091"/>
                    <a:gd name="connsiteX93" fmla="*/ 174877 w 417678"/>
                    <a:gd name="connsiteY93" fmla="*/ 90396 h 636091"/>
                    <a:gd name="connsiteX94" fmla="*/ 175386 w 417678"/>
                    <a:gd name="connsiteY94" fmla="*/ 90726 h 636091"/>
                    <a:gd name="connsiteX95" fmla="*/ 177856 w 417678"/>
                    <a:gd name="connsiteY95" fmla="*/ 92167 h 636091"/>
                    <a:gd name="connsiteX96" fmla="*/ 178458 w 417678"/>
                    <a:gd name="connsiteY96" fmla="*/ 92483 h 636091"/>
                    <a:gd name="connsiteX97" fmla="*/ 180583 w 417678"/>
                    <a:gd name="connsiteY97" fmla="*/ 93541 h 636091"/>
                    <a:gd name="connsiteX98" fmla="*/ 181209 w 417678"/>
                    <a:gd name="connsiteY98" fmla="*/ 93832 h 636091"/>
                    <a:gd name="connsiteX99" fmla="*/ 183859 w 417678"/>
                    <a:gd name="connsiteY99" fmla="*/ 94953 h 636091"/>
                    <a:gd name="connsiteX100" fmla="*/ 184427 w 417678"/>
                    <a:gd name="connsiteY100" fmla="*/ 95162 h 636091"/>
                    <a:gd name="connsiteX101" fmla="*/ 186713 w 417678"/>
                    <a:gd name="connsiteY101" fmla="*/ 95967 h 636091"/>
                    <a:gd name="connsiteX102" fmla="*/ 187416 w 417678"/>
                    <a:gd name="connsiteY102" fmla="*/ 96195 h 636091"/>
                    <a:gd name="connsiteX103" fmla="*/ 190211 w 417678"/>
                    <a:gd name="connsiteY103" fmla="*/ 97001 h 636091"/>
                    <a:gd name="connsiteX104" fmla="*/ 190682 w 417678"/>
                    <a:gd name="connsiteY104" fmla="*/ 97118 h 636091"/>
                    <a:gd name="connsiteX105" fmla="*/ 193148 w 417678"/>
                    <a:gd name="connsiteY105" fmla="*/ 97680 h 636091"/>
                    <a:gd name="connsiteX106" fmla="*/ 193905 w 417678"/>
                    <a:gd name="connsiteY106" fmla="*/ 97836 h 636091"/>
                    <a:gd name="connsiteX107" fmla="*/ 196807 w 417678"/>
                    <a:gd name="connsiteY107" fmla="*/ 98345 h 636091"/>
                    <a:gd name="connsiteX108" fmla="*/ 197079 w 417678"/>
                    <a:gd name="connsiteY108" fmla="*/ 98379 h 636091"/>
                    <a:gd name="connsiteX109" fmla="*/ 199786 w 417678"/>
                    <a:gd name="connsiteY109" fmla="*/ 98709 h 636091"/>
                    <a:gd name="connsiteX110" fmla="*/ 200554 w 417678"/>
                    <a:gd name="connsiteY110" fmla="*/ 98787 h 636091"/>
                    <a:gd name="connsiteX111" fmla="*/ 203485 w 417678"/>
                    <a:gd name="connsiteY111" fmla="*/ 99000 h 636091"/>
                    <a:gd name="connsiteX112" fmla="*/ 203523 w 417678"/>
                    <a:gd name="connsiteY112" fmla="*/ 99000 h 636091"/>
                    <a:gd name="connsiteX113" fmla="*/ 206504 w 417678"/>
                    <a:gd name="connsiteY113" fmla="*/ 99073 h 636091"/>
                    <a:gd name="connsiteX114" fmla="*/ 206858 w 417678"/>
                    <a:gd name="connsiteY114" fmla="*/ 99083 h 636091"/>
                    <a:gd name="connsiteX115" fmla="*/ 207425 w 417678"/>
                    <a:gd name="connsiteY115" fmla="*/ 99068 h 636091"/>
                    <a:gd name="connsiteX116" fmla="*/ 208741 w 417678"/>
                    <a:gd name="connsiteY116" fmla="*/ 99049 h 636091"/>
                    <a:gd name="connsiteX117" fmla="*/ 209783 w 417678"/>
                    <a:gd name="connsiteY117" fmla="*/ 99015 h 636091"/>
                    <a:gd name="connsiteX118" fmla="*/ 211099 w 417678"/>
                    <a:gd name="connsiteY118" fmla="*/ 98947 h 636091"/>
                    <a:gd name="connsiteX119" fmla="*/ 212128 w 417678"/>
                    <a:gd name="connsiteY119" fmla="*/ 98879 h 636091"/>
                    <a:gd name="connsiteX120" fmla="*/ 213457 w 417678"/>
                    <a:gd name="connsiteY120" fmla="*/ 98763 h 636091"/>
                    <a:gd name="connsiteX121" fmla="*/ 214457 w 417678"/>
                    <a:gd name="connsiteY121" fmla="*/ 98666 h 636091"/>
                    <a:gd name="connsiteX122" fmla="*/ 215796 w 417678"/>
                    <a:gd name="connsiteY122" fmla="*/ 98506 h 636091"/>
                    <a:gd name="connsiteX123" fmla="*/ 216763 w 417678"/>
                    <a:gd name="connsiteY123" fmla="*/ 98379 h 636091"/>
                    <a:gd name="connsiteX124" fmla="*/ 218131 w 417678"/>
                    <a:gd name="connsiteY124" fmla="*/ 98166 h 636091"/>
                    <a:gd name="connsiteX125" fmla="*/ 219043 w 417678"/>
                    <a:gd name="connsiteY125" fmla="*/ 98015 h 636091"/>
                    <a:gd name="connsiteX126" fmla="*/ 220450 w 417678"/>
                    <a:gd name="connsiteY126" fmla="*/ 97748 h 636091"/>
                    <a:gd name="connsiteX127" fmla="*/ 221300 w 417678"/>
                    <a:gd name="connsiteY127" fmla="*/ 97583 h 636091"/>
                    <a:gd name="connsiteX128" fmla="*/ 222815 w 417678"/>
                    <a:gd name="connsiteY128" fmla="*/ 97234 h 636091"/>
                    <a:gd name="connsiteX129" fmla="*/ 223518 w 417678"/>
                    <a:gd name="connsiteY129" fmla="*/ 97074 h 636091"/>
                    <a:gd name="connsiteX130" fmla="*/ 225697 w 417678"/>
                    <a:gd name="connsiteY130" fmla="*/ 96496 h 636091"/>
                    <a:gd name="connsiteX131" fmla="*/ 260226 w 417678"/>
                    <a:gd name="connsiteY131" fmla="*/ 72338 h 636091"/>
                    <a:gd name="connsiteX132" fmla="*/ 261517 w 417678"/>
                    <a:gd name="connsiteY132" fmla="*/ 70047 h 636091"/>
                    <a:gd name="connsiteX133" fmla="*/ 261827 w 417678"/>
                    <a:gd name="connsiteY133" fmla="*/ 69451 h 636091"/>
                    <a:gd name="connsiteX134" fmla="*/ 262851 w 417678"/>
                    <a:gd name="connsiteY134" fmla="*/ 67306 h 636091"/>
                    <a:gd name="connsiteX135" fmla="*/ 262968 w 417678"/>
                    <a:gd name="connsiteY135" fmla="*/ 67048 h 636091"/>
                    <a:gd name="connsiteX136" fmla="*/ 263764 w 417678"/>
                    <a:gd name="connsiteY136" fmla="*/ 65083 h 636091"/>
                    <a:gd name="connsiteX137" fmla="*/ 274386 w 417678"/>
                    <a:gd name="connsiteY137" fmla="*/ 64806 h 636091"/>
                    <a:gd name="connsiteX138" fmla="*/ 283064 w 417678"/>
                    <a:gd name="connsiteY138" fmla="*/ 64219 h 636091"/>
                    <a:gd name="connsiteX139" fmla="*/ 297347 w 417678"/>
                    <a:gd name="connsiteY139" fmla="*/ 63695 h 636091"/>
                    <a:gd name="connsiteX140" fmla="*/ 291232 w 417678"/>
                    <a:gd name="connsiteY140" fmla="*/ 90357 h 636091"/>
                    <a:gd name="connsiteX141" fmla="*/ 288291 w 417678"/>
                    <a:gd name="connsiteY141" fmla="*/ 100534 h 636091"/>
                    <a:gd name="connsiteX142" fmla="*/ 284215 w 417678"/>
                    <a:gd name="connsiteY142" fmla="*/ 115578 h 636091"/>
                    <a:gd name="connsiteX143" fmla="*/ 282821 w 417678"/>
                    <a:gd name="connsiteY143" fmla="*/ 120684 h 636091"/>
                    <a:gd name="connsiteX144" fmla="*/ 141343 w 417678"/>
                    <a:gd name="connsiteY144" fmla="*/ 120223 h 636091"/>
                    <a:gd name="connsiteX145" fmla="*/ 128428 w 417678"/>
                    <a:gd name="connsiteY145" fmla="*/ 68116 h 636091"/>
                    <a:gd name="connsiteX146" fmla="*/ 157435 w 417678"/>
                    <a:gd name="connsiteY146" fmla="*/ 67995 h 636091"/>
                    <a:gd name="connsiteX147" fmla="*/ 73512 w 417678"/>
                    <a:gd name="connsiteY147" fmla="*/ 81481 h 636091"/>
                    <a:gd name="connsiteX148" fmla="*/ 121158 w 417678"/>
                    <a:gd name="connsiteY148" fmla="*/ 80428 h 636091"/>
                    <a:gd name="connsiteX149" fmla="*/ 132738 w 417678"/>
                    <a:gd name="connsiteY149" fmla="*/ 127133 h 636091"/>
                    <a:gd name="connsiteX150" fmla="*/ 91346 w 417678"/>
                    <a:gd name="connsiteY150" fmla="*/ 127497 h 636091"/>
                    <a:gd name="connsiteX151" fmla="*/ 47107 w 417678"/>
                    <a:gd name="connsiteY151" fmla="*/ 128017 h 636091"/>
                    <a:gd name="connsiteX152" fmla="*/ 44782 w 417678"/>
                    <a:gd name="connsiteY152" fmla="*/ 130443 h 636091"/>
                    <a:gd name="connsiteX153" fmla="*/ 43865 w 417678"/>
                    <a:gd name="connsiteY153" fmla="*/ 161948 h 636091"/>
                    <a:gd name="connsiteX154" fmla="*/ 26637 w 417678"/>
                    <a:gd name="connsiteY154" fmla="*/ 161420 h 636091"/>
                    <a:gd name="connsiteX155" fmla="*/ 29543 w 417678"/>
                    <a:gd name="connsiteY155" fmla="*/ 82248 h 636091"/>
                    <a:gd name="connsiteX156" fmla="*/ 73512 w 417678"/>
                    <a:gd name="connsiteY156" fmla="*/ 81481 h 636091"/>
                    <a:gd name="connsiteX157" fmla="*/ 390858 w 417678"/>
                    <a:gd name="connsiteY157" fmla="*/ 590424 h 636091"/>
                    <a:gd name="connsiteX158" fmla="*/ 381614 w 417678"/>
                    <a:gd name="connsiteY158" fmla="*/ 620722 h 636091"/>
                    <a:gd name="connsiteX159" fmla="*/ 354486 w 417678"/>
                    <a:gd name="connsiteY159" fmla="*/ 625919 h 636091"/>
                    <a:gd name="connsiteX160" fmla="*/ 10195 w 417678"/>
                    <a:gd name="connsiteY160" fmla="*/ 613258 h 636091"/>
                    <a:gd name="connsiteX161" fmla="*/ 19857 w 417678"/>
                    <a:gd name="connsiteY161" fmla="*/ 348051 h 636091"/>
                    <a:gd name="connsiteX162" fmla="*/ 26452 w 417678"/>
                    <a:gd name="connsiteY162" fmla="*/ 166428 h 636091"/>
                    <a:gd name="connsiteX163" fmla="*/ 43714 w 417678"/>
                    <a:gd name="connsiteY163" fmla="*/ 166957 h 636091"/>
                    <a:gd name="connsiteX164" fmla="*/ 31543 w 417678"/>
                    <a:gd name="connsiteY164" fmla="*/ 583941 h 636091"/>
                    <a:gd name="connsiteX165" fmla="*/ 33897 w 417678"/>
                    <a:gd name="connsiteY165" fmla="*/ 586513 h 636091"/>
                    <a:gd name="connsiteX166" fmla="*/ 346459 w 417678"/>
                    <a:gd name="connsiteY166" fmla="*/ 605498 h 636091"/>
                    <a:gd name="connsiteX167" fmla="*/ 351578 w 417678"/>
                    <a:gd name="connsiteY167" fmla="*/ 605697 h 636091"/>
                    <a:gd name="connsiteX168" fmla="*/ 364027 w 417678"/>
                    <a:gd name="connsiteY168" fmla="*/ 602746 h 636091"/>
                    <a:gd name="connsiteX169" fmla="*/ 373727 w 417678"/>
                    <a:gd name="connsiteY169" fmla="*/ 576997 h 636091"/>
                    <a:gd name="connsiteX170" fmla="*/ 381308 w 417678"/>
                    <a:gd name="connsiteY170" fmla="*/ 172281 h 636091"/>
                    <a:gd name="connsiteX171" fmla="*/ 405646 w 417678"/>
                    <a:gd name="connsiteY171" fmla="*/ 171858 h 636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</a:cxnLst>
                  <a:rect l="l" t="t" r="r" b="b"/>
                  <a:pathLst>
                    <a:path w="417678" h="636091">
                      <a:moveTo>
                        <a:pt x="402963" y="76915"/>
                      </a:moveTo>
                      <a:cubicBezTo>
                        <a:pt x="396751" y="73348"/>
                        <a:pt x="389549" y="72984"/>
                        <a:pt x="383763" y="72692"/>
                      </a:cubicBezTo>
                      <a:lnTo>
                        <a:pt x="306853" y="68795"/>
                      </a:lnTo>
                      <a:cubicBezTo>
                        <a:pt x="307304" y="65578"/>
                        <a:pt x="307553" y="62394"/>
                        <a:pt x="307484" y="59303"/>
                      </a:cubicBezTo>
                      <a:cubicBezTo>
                        <a:pt x="307436" y="57022"/>
                        <a:pt x="305849" y="55061"/>
                        <a:pt x="303631" y="54537"/>
                      </a:cubicBezTo>
                      <a:cubicBezTo>
                        <a:pt x="297016" y="52975"/>
                        <a:pt x="289490" y="53620"/>
                        <a:pt x="282210" y="54246"/>
                      </a:cubicBezTo>
                      <a:cubicBezTo>
                        <a:pt x="279317" y="54494"/>
                        <a:pt x="276585" y="54727"/>
                        <a:pt x="274106" y="54799"/>
                      </a:cubicBezTo>
                      <a:cubicBezTo>
                        <a:pt x="271489" y="54872"/>
                        <a:pt x="268869" y="54935"/>
                        <a:pt x="266249" y="54998"/>
                      </a:cubicBezTo>
                      <a:cubicBezTo>
                        <a:pt x="267306" y="46700"/>
                        <a:pt x="266122" y="38042"/>
                        <a:pt x="262769" y="30462"/>
                      </a:cubicBezTo>
                      <a:cubicBezTo>
                        <a:pt x="258013" y="19717"/>
                        <a:pt x="248161" y="10758"/>
                        <a:pt x="235020" y="5241"/>
                      </a:cubicBezTo>
                      <a:cubicBezTo>
                        <a:pt x="222790" y="101"/>
                        <a:pt x="209289" y="-1340"/>
                        <a:pt x="197996" y="1281"/>
                      </a:cubicBezTo>
                      <a:cubicBezTo>
                        <a:pt x="181219" y="5158"/>
                        <a:pt x="166501" y="17363"/>
                        <a:pt x="159579" y="33126"/>
                      </a:cubicBezTo>
                      <a:cubicBezTo>
                        <a:pt x="156061" y="41138"/>
                        <a:pt x="154620" y="49835"/>
                        <a:pt x="155368" y="58022"/>
                      </a:cubicBezTo>
                      <a:cubicBezTo>
                        <a:pt x="132053" y="58556"/>
                        <a:pt x="125643" y="58065"/>
                        <a:pt x="123900" y="57697"/>
                      </a:cubicBezTo>
                      <a:cubicBezTo>
                        <a:pt x="122003" y="57308"/>
                        <a:pt x="120057" y="57905"/>
                        <a:pt x="118703" y="59293"/>
                      </a:cubicBezTo>
                      <a:cubicBezTo>
                        <a:pt x="117339" y="60686"/>
                        <a:pt x="116791" y="62656"/>
                        <a:pt x="117247" y="64632"/>
                      </a:cubicBezTo>
                      <a:lnTo>
                        <a:pt x="118722" y="70586"/>
                      </a:lnTo>
                      <a:cubicBezTo>
                        <a:pt x="103741" y="71858"/>
                        <a:pt x="88464" y="71668"/>
                        <a:pt x="73652" y="71465"/>
                      </a:cubicBezTo>
                      <a:cubicBezTo>
                        <a:pt x="57492" y="71246"/>
                        <a:pt x="40783" y="71018"/>
                        <a:pt x="24205" y="72673"/>
                      </a:cubicBezTo>
                      <a:cubicBezTo>
                        <a:pt x="21716" y="72920"/>
                        <a:pt x="19794" y="74968"/>
                        <a:pt x="19697" y="77473"/>
                      </a:cubicBezTo>
                      <a:cubicBezTo>
                        <a:pt x="16416" y="166311"/>
                        <a:pt x="13077" y="258519"/>
                        <a:pt x="9850" y="347687"/>
                      </a:cubicBezTo>
                      <a:cubicBezTo>
                        <a:pt x="6623" y="436857"/>
                        <a:pt x="3284" y="529064"/>
                        <a:pt x="3" y="617897"/>
                      </a:cubicBezTo>
                      <a:cubicBezTo>
                        <a:pt x="-45" y="619227"/>
                        <a:pt x="435" y="620518"/>
                        <a:pt x="1338" y="621489"/>
                      </a:cubicBezTo>
                      <a:cubicBezTo>
                        <a:pt x="2241" y="622464"/>
                        <a:pt x="3498" y="623037"/>
                        <a:pt x="4822" y="623085"/>
                      </a:cubicBezTo>
                      <a:lnTo>
                        <a:pt x="354117" y="635931"/>
                      </a:lnTo>
                      <a:cubicBezTo>
                        <a:pt x="356170" y="636009"/>
                        <a:pt x="358446" y="636091"/>
                        <a:pt x="360863" y="636091"/>
                      </a:cubicBezTo>
                      <a:cubicBezTo>
                        <a:pt x="369598" y="636091"/>
                        <a:pt x="380100" y="634994"/>
                        <a:pt x="388010" y="628428"/>
                      </a:cubicBezTo>
                      <a:cubicBezTo>
                        <a:pt x="398969" y="619334"/>
                        <a:pt x="400395" y="604227"/>
                        <a:pt x="400871" y="590779"/>
                      </a:cubicBezTo>
                      <a:lnTo>
                        <a:pt x="417584" y="117685"/>
                      </a:lnTo>
                      <a:cubicBezTo>
                        <a:pt x="418104" y="102912"/>
                        <a:pt x="416915" y="84932"/>
                        <a:pt x="402963" y="76915"/>
                      </a:cubicBezTo>
                      <a:close/>
                      <a:moveTo>
                        <a:pt x="383259" y="82694"/>
                      </a:moveTo>
                      <a:cubicBezTo>
                        <a:pt x="388218" y="82942"/>
                        <a:pt x="393844" y="83228"/>
                        <a:pt x="397968" y="85601"/>
                      </a:cubicBezTo>
                      <a:cubicBezTo>
                        <a:pt x="407286" y="90954"/>
                        <a:pt x="407994" y="105368"/>
                        <a:pt x="407572" y="117330"/>
                      </a:cubicBezTo>
                      <a:lnTo>
                        <a:pt x="405825" y="166850"/>
                      </a:lnTo>
                      <a:lnTo>
                        <a:pt x="381400" y="167273"/>
                      </a:lnTo>
                      <a:lnTo>
                        <a:pt x="382031" y="133641"/>
                      </a:lnTo>
                      <a:cubicBezTo>
                        <a:pt x="382055" y="132263"/>
                        <a:pt x="380964" y="131123"/>
                        <a:pt x="379585" y="131094"/>
                      </a:cubicBezTo>
                      <a:lnTo>
                        <a:pt x="290941" y="129045"/>
                      </a:lnTo>
                      <a:cubicBezTo>
                        <a:pt x="291921" y="125410"/>
                        <a:pt x="292906" y="121790"/>
                        <a:pt x="293882" y="118228"/>
                      </a:cubicBezTo>
                      <a:cubicBezTo>
                        <a:pt x="295260" y="113191"/>
                        <a:pt x="296634" y="108158"/>
                        <a:pt x="297978" y="103111"/>
                      </a:cubicBezTo>
                      <a:cubicBezTo>
                        <a:pt x="298803" y="99991"/>
                        <a:pt x="299788" y="96715"/>
                        <a:pt x="300832" y="93245"/>
                      </a:cubicBezTo>
                      <a:cubicBezTo>
                        <a:pt x="302224" y="88605"/>
                        <a:pt x="303699" y="83694"/>
                        <a:pt x="304908" y="78730"/>
                      </a:cubicBezTo>
                      <a:close/>
                      <a:moveTo>
                        <a:pt x="49722" y="132864"/>
                      </a:moveTo>
                      <a:cubicBezTo>
                        <a:pt x="63655" y="131996"/>
                        <a:pt x="77671" y="132253"/>
                        <a:pt x="91254" y="132505"/>
                      </a:cubicBezTo>
                      <a:cubicBezTo>
                        <a:pt x="105182" y="132762"/>
                        <a:pt x="119571" y="133015"/>
                        <a:pt x="133960" y="132078"/>
                      </a:cubicBezTo>
                      <a:lnTo>
                        <a:pt x="137309" y="145594"/>
                      </a:lnTo>
                      <a:cubicBezTo>
                        <a:pt x="137863" y="147826"/>
                        <a:pt x="139872" y="149399"/>
                        <a:pt x="142173" y="149399"/>
                      </a:cubicBezTo>
                      <a:cubicBezTo>
                        <a:pt x="142176" y="149399"/>
                        <a:pt x="142176" y="149399"/>
                        <a:pt x="142186" y="149399"/>
                      </a:cubicBezTo>
                      <a:lnTo>
                        <a:pt x="281856" y="149064"/>
                      </a:lnTo>
                      <a:cubicBezTo>
                        <a:pt x="284151" y="149059"/>
                        <a:pt x="286145" y="147492"/>
                        <a:pt x="286703" y="145269"/>
                      </a:cubicBezTo>
                      <a:cubicBezTo>
                        <a:pt x="287635" y="141532"/>
                        <a:pt x="288615" y="137772"/>
                        <a:pt x="289605" y="134025"/>
                      </a:cubicBezTo>
                      <a:lnTo>
                        <a:pt x="376975" y="136039"/>
                      </a:lnTo>
                      <a:lnTo>
                        <a:pt x="368724" y="576904"/>
                      </a:lnTo>
                      <a:cubicBezTo>
                        <a:pt x="368554" y="585824"/>
                        <a:pt x="367550" y="594612"/>
                        <a:pt x="361357" y="598510"/>
                      </a:cubicBezTo>
                      <a:cubicBezTo>
                        <a:pt x="357510" y="600936"/>
                        <a:pt x="352467" y="600844"/>
                        <a:pt x="346764" y="600500"/>
                      </a:cubicBezTo>
                      <a:lnTo>
                        <a:pt x="36619" y="581661"/>
                      </a:lnTo>
                      <a:close/>
                      <a:moveTo>
                        <a:pt x="142585" y="125236"/>
                      </a:moveTo>
                      <a:lnTo>
                        <a:pt x="281468" y="125692"/>
                      </a:lnTo>
                      <a:cubicBezTo>
                        <a:pt x="280269" y="130122"/>
                        <a:pt x="279080" y="134587"/>
                        <a:pt x="277940" y="139058"/>
                      </a:cubicBezTo>
                      <a:lnTo>
                        <a:pt x="146088" y="139373"/>
                      </a:lnTo>
                      <a:close/>
                      <a:moveTo>
                        <a:pt x="168747" y="37154"/>
                      </a:moveTo>
                      <a:cubicBezTo>
                        <a:pt x="174424" y="24225"/>
                        <a:pt x="186494" y="14219"/>
                        <a:pt x="200253" y="11040"/>
                      </a:cubicBezTo>
                      <a:cubicBezTo>
                        <a:pt x="203116" y="10375"/>
                        <a:pt x="206203" y="10050"/>
                        <a:pt x="209414" y="10050"/>
                      </a:cubicBezTo>
                      <a:cubicBezTo>
                        <a:pt x="226435" y="10050"/>
                        <a:pt x="246789" y="19110"/>
                        <a:pt x="253607" y="34514"/>
                      </a:cubicBezTo>
                      <a:cubicBezTo>
                        <a:pt x="256926" y="42012"/>
                        <a:pt x="257537" y="50864"/>
                        <a:pt x="255295" y="58798"/>
                      </a:cubicBezTo>
                      <a:cubicBezTo>
                        <a:pt x="255290" y="58803"/>
                        <a:pt x="255290" y="58808"/>
                        <a:pt x="255290" y="58813"/>
                      </a:cubicBezTo>
                      <a:cubicBezTo>
                        <a:pt x="255086" y="59546"/>
                        <a:pt x="254854" y="60274"/>
                        <a:pt x="254602" y="60992"/>
                      </a:cubicBezTo>
                      <a:cubicBezTo>
                        <a:pt x="253839" y="63137"/>
                        <a:pt x="252864" y="65185"/>
                        <a:pt x="251690" y="67102"/>
                      </a:cubicBezTo>
                      <a:cubicBezTo>
                        <a:pt x="248564" y="72193"/>
                        <a:pt x="243968" y="76638"/>
                        <a:pt x="238237" y="80215"/>
                      </a:cubicBezTo>
                      <a:cubicBezTo>
                        <a:pt x="237596" y="80612"/>
                        <a:pt x="236947" y="80996"/>
                        <a:pt x="236282" y="81370"/>
                      </a:cubicBezTo>
                      <a:cubicBezTo>
                        <a:pt x="234292" y="82495"/>
                        <a:pt x="232176" y="83524"/>
                        <a:pt x="229948" y="84442"/>
                      </a:cubicBezTo>
                      <a:cubicBezTo>
                        <a:pt x="227726" y="85359"/>
                        <a:pt x="225386" y="86169"/>
                        <a:pt x="222955" y="86863"/>
                      </a:cubicBezTo>
                      <a:cubicBezTo>
                        <a:pt x="198467" y="93842"/>
                        <a:pt x="177754" y="84403"/>
                        <a:pt x="169951" y="71460"/>
                      </a:cubicBezTo>
                      <a:cubicBezTo>
                        <a:pt x="168204" y="68567"/>
                        <a:pt x="166908" y="65306"/>
                        <a:pt x="166102" y="61773"/>
                      </a:cubicBezTo>
                      <a:cubicBezTo>
                        <a:pt x="166088" y="61720"/>
                        <a:pt x="166078" y="61671"/>
                        <a:pt x="166063" y="61618"/>
                      </a:cubicBezTo>
                      <a:cubicBezTo>
                        <a:pt x="165961" y="61220"/>
                        <a:pt x="165879" y="60812"/>
                        <a:pt x="165796" y="60361"/>
                      </a:cubicBezTo>
                      <a:cubicBezTo>
                        <a:pt x="164384" y="52946"/>
                        <a:pt x="165432" y="44705"/>
                        <a:pt x="168747" y="37154"/>
                      </a:cubicBezTo>
                      <a:close/>
                      <a:moveTo>
                        <a:pt x="157435" y="67995"/>
                      </a:moveTo>
                      <a:cubicBezTo>
                        <a:pt x="157711" y="68839"/>
                        <a:pt x="158016" y="69669"/>
                        <a:pt x="158342" y="70489"/>
                      </a:cubicBezTo>
                      <a:cubicBezTo>
                        <a:pt x="158420" y="70683"/>
                        <a:pt x="158502" y="70868"/>
                        <a:pt x="158580" y="71062"/>
                      </a:cubicBezTo>
                      <a:cubicBezTo>
                        <a:pt x="158895" y="71819"/>
                        <a:pt x="159230" y="72561"/>
                        <a:pt x="159579" y="73294"/>
                      </a:cubicBezTo>
                      <a:cubicBezTo>
                        <a:pt x="159701" y="73542"/>
                        <a:pt x="159823" y="73794"/>
                        <a:pt x="159948" y="74037"/>
                      </a:cubicBezTo>
                      <a:cubicBezTo>
                        <a:pt x="160394" y="74925"/>
                        <a:pt x="160865" y="75798"/>
                        <a:pt x="161376" y="76638"/>
                      </a:cubicBezTo>
                      <a:cubicBezTo>
                        <a:pt x="161904" y="77511"/>
                        <a:pt x="162467" y="78346"/>
                        <a:pt x="163044" y="79166"/>
                      </a:cubicBezTo>
                      <a:cubicBezTo>
                        <a:pt x="163195" y="79380"/>
                        <a:pt x="163350" y="79588"/>
                        <a:pt x="163500" y="79797"/>
                      </a:cubicBezTo>
                      <a:cubicBezTo>
                        <a:pt x="164039" y="80525"/>
                        <a:pt x="164592" y="81238"/>
                        <a:pt x="165170" y="81923"/>
                      </a:cubicBezTo>
                      <a:cubicBezTo>
                        <a:pt x="165233" y="81996"/>
                        <a:pt x="165292" y="82078"/>
                        <a:pt x="165355" y="82151"/>
                      </a:cubicBezTo>
                      <a:cubicBezTo>
                        <a:pt x="165995" y="82893"/>
                        <a:pt x="166660" y="83607"/>
                        <a:pt x="167339" y="84296"/>
                      </a:cubicBezTo>
                      <a:cubicBezTo>
                        <a:pt x="167519" y="84475"/>
                        <a:pt x="167698" y="84650"/>
                        <a:pt x="167878" y="84825"/>
                      </a:cubicBezTo>
                      <a:cubicBezTo>
                        <a:pt x="168470" y="85407"/>
                        <a:pt x="169077" y="85975"/>
                        <a:pt x="169703" y="86519"/>
                      </a:cubicBezTo>
                      <a:cubicBezTo>
                        <a:pt x="169824" y="86625"/>
                        <a:pt x="169941" y="86732"/>
                        <a:pt x="170062" y="86839"/>
                      </a:cubicBezTo>
                      <a:cubicBezTo>
                        <a:pt x="170795" y="87460"/>
                        <a:pt x="171547" y="88052"/>
                        <a:pt x="172314" y="88620"/>
                      </a:cubicBezTo>
                      <a:cubicBezTo>
                        <a:pt x="172507" y="88765"/>
                        <a:pt x="172707" y="88906"/>
                        <a:pt x="172901" y="89047"/>
                      </a:cubicBezTo>
                      <a:cubicBezTo>
                        <a:pt x="173546" y="89513"/>
                        <a:pt x="174207" y="89959"/>
                        <a:pt x="174877" y="90396"/>
                      </a:cubicBezTo>
                      <a:cubicBezTo>
                        <a:pt x="175046" y="90503"/>
                        <a:pt x="175216" y="90619"/>
                        <a:pt x="175386" y="90726"/>
                      </a:cubicBezTo>
                      <a:cubicBezTo>
                        <a:pt x="176196" y="91231"/>
                        <a:pt x="177016" y="91706"/>
                        <a:pt x="177856" y="92167"/>
                      </a:cubicBezTo>
                      <a:cubicBezTo>
                        <a:pt x="178055" y="92274"/>
                        <a:pt x="178258" y="92376"/>
                        <a:pt x="178458" y="92483"/>
                      </a:cubicBezTo>
                      <a:cubicBezTo>
                        <a:pt x="179162" y="92852"/>
                        <a:pt x="179870" y="93206"/>
                        <a:pt x="180583" y="93541"/>
                      </a:cubicBezTo>
                      <a:cubicBezTo>
                        <a:pt x="180791" y="93638"/>
                        <a:pt x="181000" y="93740"/>
                        <a:pt x="181209" y="93832"/>
                      </a:cubicBezTo>
                      <a:cubicBezTo>
                        <a:pt x="182082" y="94230"/>
                        <a:pt x="182966" y="94604"/>
                        <a:pt x="183859" y="94953"/>
                      </a:cubicBezTo>
                      <a:cubicBezTo>
                        <a:pt x="184049" y="95026"/>
                        <a:pt x="184238" y="95089"/>
                        <a:pt x="184427" y="95162"/>
                      </a:cubicBezTo>
                      <a:cubicBezTo>
                        <a:pt x="185180" y="95448"/>
                        <a:pt x="185946" y="95715"/>
                        <a:pt x="186713" y="95967"/>
                      </a:cubicBezTo>
                      <a:cubicBezTo>
                        <a:pt x="186946" y="96045"/>
                        <a:pt x="187183" y="96123"/>
                        <a:pt x="187416" y="96195"/>
                      </a:cubicBezTo>
                      <a:cubicBezTo>
                        <a:pt x="188344" y="96487"/>
                        <a:pt x="189271" y="96758"/>
                        <a:pt x="190211" y="97001"/>
                      </a:cubicBezTo>
                      <a:cubicBezTo>
                        <a:pt x="190366" y="97040"/>
                        <a:pt x="190522" y="97074"/>
                        <a:pt x="190682" y="97118"/>
                      </a:cubicBezTo>
                      <a:cubicBezTo>
                        <a:pt x="191498" y="97321"/>
                        <a:pt x="192323" y="97511"/>
                        <a:pt x="193148" y="97680"/>
                      </a:cubicBezTo>
                      <a:cubicBezTo>
                        <a:pt x="193400" y="97734"/>
                        <a:pt x="193652" y="97787"/>
                        <a:pt x="193905" y="97836"/>
                      </a:cubicBezTo>
                      <a:cubicBezTo>
                        <a:pt x="194866" y="98025"/>
                        <a:pt x="195832" y="98200"/>
                        <a:pt x="196807" y="98345"/>
                      </a:cubicBezTo>
                      <a:cubicBezTo>
                        <a:pt x="196894" y="98360"/>
                        <a:pt x="196987" y="98365"/>
                        <a:pt x="197079" y="98379"/>
                      </a:cubicBezTo>
                      <a:cubicBezTo>
                        <a:pt x="197976" y="98510"/>
                        <a:pt x="198879" y="98617"/>
                        <a:pt x="199786" y="98709"/>
                      </a:cubicBezTo>
                      <a:cubicBezTo>
                        <a:pt x="200044" y="98738"/>
                        <a:pt x="200297" y="98763"/>
                        <a:pt x="200554" y="98787"/>
                      </a:cubicBezTo>
                      <a:cubicBezTo>
                        <a:pt x="201529" y="98874"/>
                        <a:pt x="202504" y="98952"/>
                        <a:pt x="203485" y="99000"/>
                      </a:cubicBezTo>
                      <a:cubicBezTo>
                        <a:pt x="203499" y="99000"/>
                        <a:pt x="203509" y="99000"/>
                        <a:pt x="203523" y="99000"/>
                      </a:cubicBezTo>
                      <a:cubicBezTo>
                        <a:pt x="204518" y="99049"/>
                        <a:pt x="205508" y="99068"/>
                        <a:pt x="206504" y="99073"/>
                      </a:cubicBezTo>
                      <a:cubicBezTo>
                        <a:pt x="206619" y="99073"/>
                        <a:pt x="206741" y="99083"/>
                        <a:pt x="206858" y="99083"/>
                      </a:cubicBezTo>
                      <a:cubicBezTo>
                        <a:pt x="207046" y="99083"/>
                        <a:pt x="207237" y="99073"/>
                        <a:pt x="207425" y="99068"/>
                      </a:cubicBezTo>
                      <a:cubicBezTo>
                        <a:pt x="207866" y="99068"/>
                        <a:pt x="208304" y="99059"/>
                        <a:pt x="208741" y="99049"/>
                      </a:cubicBezTo>
                      <a:cubicBezTo>
                        <a:pt x="209090" y="99039"/>
                        <a:pt x="209439" y="99025"/>
                        <a:pt x="209783" y="99015"/>
                      </a:cubicBezTo>
                      <a:cubicBezTo>
                        <a:pt x="210226" y="98996"/>
                        <a:pt x="210662" y="98971"/>
                        <a:pt x="211099" y="98947"/>
                      </a:cubicBezTo>
                      <a:cubicBezTo>
                        <a:pt x="211443" y="98923"/>
                        <a:pt x="211789" y="98903"/>
                        <a:pt x="212128" y="98879"/>
                      </a:cubicBezTo>
                      <a:cubicBezTo>
                        <a:pt x="212570" y="98845"/>
                        <a:pt x="213016" y="98806"/>
                        <a:pt x="213457" y="98763"/>
                      </a:cubicBezTo>
                      <a:cubicBezTo>
                        <a:pt x="213788" y="98734"/>
                        <a:pt x="214123" y="98700"/>
                        <a:pt x="214457" y="98666"/>
                      </a:cubicBezTo>
                      <a:cubicBezTo>
                        <a:pt x="214903" y="98617"/>
                        <a:pt x="215350" y="98559"/>
                        <a:pt x="215796" y="98506"/>
                      </a:cubicBezTo>
                      <a:cubicBezTo>
                        <a:pt x="216117" y="98462"/>
                        <a:pt x="216442" y="98423"/>
                        <a:pt x="216763" y="98379"/>
                      </a:cubicBezTo>
                      <a:cubicBezTo>
                        <a:pt x="217219" y="98316"/>
                        <a:pt x="217675" y="98239"/>
                        <a:pt x="218131" y="98166"/>
                      </a:cubicBezTo>
                      <a:cubicBezTo>
                        <a:pt x="218436" y="98117"/>
                        <a:pt x="218742" y="98069"/>
                        <a:pt x="219043" y="98015"/>
                      </a:cubicBezTo>
                      <a:cubicBezTo>
                        <a:pt x="219514" y="97933"/>
                        <a:pt x="219984" y="97841"/>
                        <a:pt x="220450" y="97748"/>
                      </a:cubicBezTo>
                      <a:cubicBezTo>
                        <a:pt x="220732" y="97695"/>
                        <a:pt x="221018" y="97642"/>
                        <a:pt x="221300" y="97583"/>
                      </a:cubicBezTo>
                      <a:cubicBezTo>
                        <a:pt x="221810" y="97472"/>
                        <a:pt x="222314" y="97355"/>
                        <a:pt x="222815" y="97234"/>
                      </a:cubicBezTo>
                      <a:cubicBezTo>
                        <a:pt x="223052" y="97181"/>
                        <a:pt x="223285" y="97132"/>
                        <a:pt x="223518" y="97074"/>
                      </a:cubicBezTo>
                      <a:cubicBezTo>
                        <a:pt x="224251" y="96889"/>
                        <a:pt x="224979" y="96700"/>
                        <a:pt x="225697" y="96496"/>
                      </a:cubicBezTo>
                      <a:cubicBezTo>
                        <a:pt x="241086" y="92109"/>
                        <a:pt x="253345" y="83534"/>
                        <a:pt x="260226" y="72338"/>
                      </a:cubicBezTo>
                      <a:cubicBezTo>
                        <a:pt x="260682" y="71591"/>
                        <a:pt x="261109" y="70824"/>
                        <a:pt x="261517" y="70047"/>
                      </a:cubicBezTo>
                      <a:cubicBezTo>
                        <a:pt x="261624" y="69849"/>
                        <a:pt x="261726" y="69650"/>
                        <a:pt x="261827" y="69451"/>
                      </a:cubicBezTo>
                      <a:cubicBezTo>
                        <a:pt x="262186" y="68742"/>
                        <a:pt x="262531" y="68029"/>
                        <a:pt x="262851" y="67306"/>
                      </a:cubicBezTo>
                      <a:cubicBezTo>
                        <a:pt x="262886" y="67218"/>
                        <a:pt x="262929" y="67136"/>
                        <a:pt x="262968" y="67048"/>
                      </a:cubicBezTo>
                      <a:cubicBezTo>
                        <a:pt x="263250" y="66398"/>
                        <a:pt x="263516" y="65743"/>
                        <a:pt x="263764" y="65083"/>
                      </a:cubicBezTo>
                      <a:cubicBezTo>
                        <a:pt x="267306" y="64996"/>
                        <a:pt x="270849" y="64908"/>
                        <a:pt x="274386" y="64806"/>
                      </a:cubicBezTo>
                      <a:cubicBezTo>
                        <a:pt x="277148" y="64729"/>
                        <a:pt x="280022" y="64481"/>
                        <a:pt x="283064" y="64219"/>
                      </a:cubicBezTo>
                      <a:cubicBezTo>
                        <a:pt x="287971" y="63797"/>
                        <a:pt x="293003" y="63365"/>
                        <a:pt x="297347" y="63695"/>
                      </a:cubicBezTo>
                      <a:cubicBezTo>
                        <a:pt x="296725" y="72081"/>
                        <a:pt x="293940" y="81350"/>
                        <a:pt x="291232" y="90357"/>
                      </a:cubicBezTo>
                      <a:cubicBezTo>
                        <a:pt x="290168" y="93905"/>
                        <a:pt x="289159" y="97258"/>
                        <a:pt x="288291" y="100534"/>
                      </a:cubicBezTo>
                      <a:cubicBezTo>
                        <a:pt x="286957" y="105557"/>
                        <a:pt x="285583" y="110565"/>
                        <a:pt x="284215" y="115578"/>
                      </a:cubicBezTo>
                      <a:cubicBezTo>
                        <a:pt x="283753" y="117267"/>
                        <a:pt x="283287" y="118971"/>
                        <a:pt x="282821" y="120684"/>
                      </a:cubicBezTo>
                      <a:lnTo>
                        <a:pt x="141343" y="120223"/>
                      </a:lnTo>
                      <a:lnTo>
                        <a:pt x="128428" y="68116"/>
                      </a:lnTo>
                      <a:cubicBezTo>
                        <a:pt x="133480" y="68325"/>
                        <a:pt x="142119" y="68368"/>
                        <a:pt x="157435" y="67995"/>
                      </a:cubicBezTo>
                      <a:close/>
                      <a:moveTo>
                        <a:pt x="73512" y="81481"/>
                      </a:moveTo>
                      <a:cubicBezTo>
                        <a:pt x="89090" y="81695"/>
                        <a:pt x="105173" y="81899"/>
                        <a:pt x="121158" y="80428"/>
                      </a:cubicBezTo>
                      <a:lnTo>
                        <a:pt x="132738" y="127133"/>
                      </a:lnTo>
                      <a:cubicBezTo>
                        <a:pt x="118848" y="127992"/>
                        <a:pt x="104881" y="127745"/>
                        <a:pt x="91346" y="127497"/>
                      </a:cubicBezTo>
                      <a:cubicBezTo>
                        <a:pt x="76923" y="127230"/>
                        <a:pt x="62005" y="126954"/>
                        <a:pt x="47107" y="128017"/>
                      </a:cubicBezTo>
                      <a:cubicBezTo>
                        <a:pt x="45825" y="128109"/>
                        <a:pt x="44821" y="129157"/>
                        <a:pt x="44782" y="130443"/>
                      </a:cubicBezTo>
                      <a:lnTo>
                        <a:pt x="43865" y="161948"/>
                      </a:lnTo>
                      <a:lnTo>
                        <a:pt x="26637" y="161420"/>
                      </a:lnTo>
                      <a:cubicBezTo>
                        <a:pt x="27607" y="134860"/>
                        <a:pt x="28578" y="108410"/>
                        <a:pt x="29543" y="82248"/>
                      </a:cubicBezTo>
                      <a:cubicBezTo>
                        <a:pt x="44170" y="81083"/>
                        <a:pt x="59064" y="81287"/>
                        <a:pt x="73512" y="81481"/>
                      </a:cubicBezTo>
                      <a:close/>
                      <a:moveTo>
                        <a:pt x="390858" y="590424"/>
                      </a:moveTo>
                      <a:cubicBezTo>
                        <a:pt x="390441" y="602217"/>
                        <a:pt x="389384" y="614273"/>
                        <a:pt x="381614" y="620722"/>
                      </a:cubicBezTo>
                      <a:cubicBezTo>
                        <a:pt x="375005" y="626201"/>
                        <a:pt x="365007" y="626308"/>
                        <a:pt x="354486" y="625919"/>
                      </a:cubicBezTo>
                      <a:lnTo>
                        <a:pt x="10195" y="613258"/>
                      </a:lnTo>
                      <a:cubicBezTo>
                        <a:pt x="13417" y="525967"/>
                        <a:pt x="16693" y="435541"/>
                        <a:pt x="19857" y="348051"/>
                      </a:cubicBezTo>
                      <a:cubicBezTo>
                        <a:pt x="22026" y="288229"/>
                        <a:pt x="24239" y="227047"/>
                        <a:pt x="26452" y="166428"/>
                      </a:cubicBezTo>
                      <a:lnTo>
                        <a:pt x="43714" y="166957"/>
                      </a:lnTo>
                      <a:lnTo>
                        <a:pt x="31543" y="583941"/>
                      </a:lnTo>
                      <a:cubicBezTo>
                        <a:pt x="31504" y="585295"/>
                        <a:pt x="32543" y="586430"/>
                        <a:pt x="33897" y="586513"/>
                      </a:cubicBezTo>
                      <a:lnTo>
                        <a:pt x="346459" y="605498"/>
                      </a:lnTo>
                      <a:cubicBezTo>
                        <a:pt x="348022" y="605590"/>
                        <a:pt x="349758" y="605697"/>
                        <a:pt x="351578" y="605697"/>
                      </a:cubicBezTo>
                      <a:cubicBezTo>
                        <a:pt x="355680" y="605697"/>
                        <a:pt x="360198" y="605159"/>
                        <a:pt x="364027" y="602746"/>
                      </a:cubicBezTo>
                      <a:cubicBezTo>
                        <a:pt x="372248" y="597568"/>
                        <a:pt x="373549" y="586824"/>
                        <a:pt x="373727" y="576997"/>
                      </a:cubicBezTo>
                      <a:lnTo>
                        <a:pt x="381308" y="172281"/>
                      </a:lnTo>
                      <a:lnTo>
                        <a:pt x="405646" y="171858"/>
                      </a:ln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26" name="任意多边形 25"/>
                <p:cNvSpPr/>
                <p:nvPr/>
              </p:nvSpPr>
              <p:spPr>
                <a:xfrm>
                  <a:off x="-1780959" y="-353095"/>
                  <a:ext cx="76071" cy="76070"/>
                </a:xfrm>
                <a:custGeom>
                  <a:avLst/>
                  <a:gdLst>
                    <a:gd name="connsiteX0" fmla="*/ 2505 w 76071"/>
                    <a:gd name="connsiteY0" fmla="*/ 55344 h 76070"/>
                    <a:gd name="connsiteX1" fmla="*/ 20728 w 76071"/>
                    <a:gd name="connsiteY1" fmla="*/ 55344 h 76070"/>
                    <a:gd name="connsiteX2" fmla="*/ 20728 w 76071"/>
                    <a:gd name="connsiteY2" fmla="*/ 73567 h 76070"/>
                    <a:gd name="connsiteX3" fmla="*/ 23232 w 76071"/>
                    <a:gd name="connsiteY3" fmla="*/ 76070 h 76070"/>
                    <a:gd name="connsiteX4" fmla="*/ 52840 w 76071"/>
                    <a:gd name="connsiteY4" fmla="*/ 76070 h 76070"/>
                    <a:gd name="connsiteX5" fmla="*/ 55344 w 76071"/>
                    <a:gd name="connsiteY5" fmla="*/ 73567 h 76070"/>
                    <a:gd name="connsiteX6" fmla="*/ 55344 w 76071"/>
                    <a:gd name="connsiteY6" fmla="*/ 55344 h 76070"/>
                    <a:gd name="connsiteX7" fmla="*/ 73567 w 76071"/>
                    <a:gd name="connsiteY7" fmla="*/ 55344 h 76070"/>
                    <a:gd name="connsiteX8" fmla="*/ 76071 w 76071"/>
                    <a:gd name="connsiteY8" fmla="*/ 52839 h 76070"/>
                    <a:gd name="connsiteX9" fmla="*/ 76071 w 76071"/>
                    <a:gd name="connsiteY9" fmla="*/ 23226 h 76070"/>
                    <a:gd name="connsiteX10" fmla="*/ 73567 w 76071"/>
                    <a:gd name="connsiteY10" fmla="*/ 20721 h 76070"/>
                    <a:gd name="connsiteX11" fmla="*/ 55344 w 76071"/>
                    <a:gd name="connsiteY11" fmla="*/ 20721 h 76070"/>
                    <a:gd name="connsiteX12" fmla="*/ 55344 w 76071"/>
                    <a:gd name="connsiteY12" fmla="*/ 2503 h 76070"/>
                    <a:gd name="connsiteX13" fmla="*/ 52840 w 76071"/>
                    <a:gd name="connsiteY13" fmla="*/ 0 h 76070"/>
                    <a:gd name="connsiteX14" fmla="*/ 23232 w 76071"/>
                    <a:gd name="connsiteY14" fmla="*/ 0 h 76070"/>
                    <a:gd name="connsiteX15" fmla="*/ 20728 w 76071"/>
                    <a:gd name="connsiteY15" fmla="*/ 2503 h 76070"/>
                    <a:gd name="connsiteX16" fmla="*/ 20728 w 76071"/>
                    <a:gd name="connsiteY16" fmla="*/ 20721 h 76070"/>
                    <a:gd name="connsiteX17" fmla="*/ 2505 w 76071"/>
                    <a:gd name="connsiteY17" fmla="*/ 20721 h 76070"/>
                    <a:gd name="connsiteX18" fmla="*/ 0 w 76071"/>
                    <a:gd name="connsiteY18" fmla="*/ 23226 h 76070"/>
                    <a:gd name="connsiteX19" fmla="*/ 0 w 76071"/>
                    <a:gd name="connsiteY19" fmla="*/ 52839 h 76070"/>
                    <a:gd name="connsiteX20" fmla="*/ 2505 w 76071"/>
                    <a:gd name="connsiteY20" fmla="*/ 55344 h 76070"/>
                    <a:gd name="connsiteX21" fmla="*/ 5009 w 76071"/>
                    <a:gd name="connsiteY21" fmla="*/ 25736 h 76070"/>
                    <a:gd name="connsiteX22" fmla="*/ 23232 w 76071"/>
                    <a:gd name="connsiteY22" fmla="*/ 25736 h 76070"/>
                    <a:gd name="connsiteX23" fmla="*/ 25736 w 76071"/>
                    <a:gd name="connsiteY23" fmla="*/ 23231 h 76070"/>
                    <a:gd name="connsiteX24" fmla="*/ 25736 w 76071"/>
                    <a:gd name="connsiteY24" fmla="*/ 5008 h 76070"/>
                    <a:gd name="connsiteX25" fmla="*/ 50336 w 76071"/>
                    <a:gd name="connsiteY25" fmla="*/ 5008 h 76070"/>
                    <a:gd name="connsiteX26" fmla="*/ 50336 w 76071"/>
                    <a:gd name="connsiteY26" fmla="*/ 23231 h 76070"/>
                    <a:gd name="connsiteX27" fmla="*/ 52840 w 76071"/>
                    <a:gd name="connsiteY27" fmla="*/ 25736 h 76070"/>
                    <a:gd name="connsiteX28" fmla="*/ 71063 w 76071"/>
                    <a:gd name="connsiteY28" fmla="*/ 25736 h 76070"/>
                    <a:gd name="connsiteX29" fmla="*/ 71063 w 76071"/>
                    <a:gd name="connsiteY29" fmla="*/ 50335 h 76070"/>
                    <a:gd name="connsiteX30" fmla="*/ 52840 w 76071"/>
                    <a:gd name="connsiteY30" fmla="*/ 50335 h 76070"/>
                    <a:gd name="connsiteX31" fmla="*/ 50336 w 76071"/>
                    <a:gd name="connsiteY31" fmla="*/ 52839 h 76070"/>
                    <a:gd name="connsiteX32" fmla="*/ 50336 w 76071"/>
                    <a:gd name="connsiteY32" fmla="*/ 71062 h 76070"/>
                    <a:gd name="connsiteX33" fmla="*/ 25736 w 76071"/>
                    <a:gd name="connsiteY33" fmla="*/ 71062 h 76070"/>
                    <a:gd name="connsiteX34" fmla="*/ 25736 w 76071"/>
                    <a:gd name="connsiteY34" fmla="*/ 52839 h 76070"/>
                    <a:gd name="connsiteX35" fmla="*/ 23232 w 76071"/>
                    <a:gd name="connsiteY35" fmla="*/ 50335 h 76070"/>
                    <a:gd name="connsiteX36" fmla="*/ 5009 w 76071"/>
                    <a:gd name="connsiteY36" fmla="*/ 50335 h 76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76071" h="76070">
                      <a:moveTo>
                        <a:pt x="2505" y="55344"/>
                      </a:moveTo>
                      <a:lnTo>
                        <a:pt x="20728" y="55344"/>
                      </a:lnTo>
                      <a:lnTo>
                        <a:pt x="20728" y="73567"/>
                      </a:lnTo>
                      <a:cubicBezTo>
                        <a:pt x="20728" y="74950"/>
                        <a:pt x="21848" y="76070"/>
                        <a:pt x="23232" y="76070"/>
                      </a:cubicBezTo>
                      <a:lnTo>
                        <a:pt x="52840" y="76070"/>
                      </a:lnTo>
                      <a:cubicBezTo>
                        <a:pt x="54223" y="76070"/>
                        <a:pt x="55344" y="74950"/>
                        <a:pt x="55344" y="73567"/>
                      </a:cubicBezTo>
                      <a:lnTo>
                        <a:pt x="55344" y="55344"/>
                      </a:lnTo>
                      <a:lnTo>
                        <a:pt x="73567" y="55344"/>
                      </a:lnTo>
                      <a:cubicBezTo>
                        <a:pt x="74951" y="55344"/>
                        <a:pt x="76071" y="54222"/>
                        <a:pt x="76071" y="52839"/>
                      </a:cubicBezTo>
                      <a:lnTo>
                        <a:pt x="76071" y="23226"/>
                      </a:lnTo>
                      <a:cubicBezTo>
                        <a:pt x="76071" y="21848"/>
                        <a:pt x="74951" y="20721"/>
                        <a:pt x="73567" y="20721"/>
                      </a:cubicBezTo>
                      <a:lnTo>
                        <a:pt x="55344" y="20721"/>
                      </a:lnTo>
                      <a:lnTo>
                        <a:pt x="55344" y="2503"/>
                      </a:lnTo>
                      <a:cubicBezTo>
                        <a:pt x="55344" y="1121"/>
                        <a:pt x="54223" y="0"/>
                        <a:pt x="52840" y="0"/>
                      </a:cubicBezTo>
                      <a:lnTo>
                        <a:pt x="23232" y="0"/>
                      </a:lnTo>
                      <a:cubicBezTo>
                        <a:pt x="21848" y="0"/>
                        <a:pt x="20728" y="1121"/>
                        <a:pt x="20728" y="2503"/>
                      </a:cubicBezTo>
                      <a:lnTo>
                        <a:pt x="20728" y="20721"/>
                      </a:lnTo>
                      <a:lnTo>
                        <a:pt x="2505" y="20721"/>
                      </a:lnTo>
                      <a:cubicBezTo>
                        <a:pt x="1122" y="20721"/>
                        <a:pt x="0" y="21848"/>
                        <a:pt x="0" y="23226"/>
                      </a:cubicBezTo>
                      <a:lnTo>
                        <a:pt x="0" y="52839"/>
                      </a:lnTo>
                      <a:cubicBezTo>
                        <a:pt x="0" y="54222"/>
                        <a:pt x="1122" y="55344"/>
                        <a:pt x="2505" y="55344"/>
                      </a:cubicBezTo>
                      <a:close/>
                      <a:moveTo>
                        <a:pt x="5009" y="25736"/>
                      </a:moveTo>
                      <a:lnTo>
                        <a:pt x="23232" y="25736"/>
                      </a:lnTo>
                      <a:cubicBezTo>
                        <a:pt x="24615" y="25736"/>
                        <a:pt x="25736" y="24614"/>
                        <a:pt x="25736" y="23231"/>
                      </a:cubicBezTo>
                      <a:lnTo>
                        <a:pt x="25736" y="5008"/>
                      </a:lnTo>
                      <a:lnTo>
                        <a:pt x="50336" y="5008"/>
                      </a:lnTo>
                      <a:lnTo>
                        <a:pt x="50336" y="23231"/>
                      </a:lnTo>
                      <a:cubicBezTo>
                        <a:pt x="50336" y="24614"/>
                        <a:pt x="51456" y="25736"/>
                        <a:pt x="52840" y="25736"/>
                      </a:cubicBezTo>
                      <a:lnTo>
                        <a:pt x="71063" y="25736"/>
                      </a:lnTo>
                      <a:lnTo>
                        <a:pt x="71063" y="50335"/>
                      </a:lnTo>
                      <a:lnTo>
                        <a:pt x="52840" y="50335"/>
                      </a:lnTo>
                      <a:cubicBezTo>
                        <a:pt x="51456" y="50335"/>
                        <a:pt x="50336" y="51456"/>
                        <a:pt x="50336" y="52839"/>
                      </a:cubicBezTo>
                      <a:lnTo>
                        <a:pt x="50336" y="71062"/>
                      </a:lnTo>
                      <a:lnTo>
                        <a:pt x="25736" y="71062"/>
                      </a:lnTo>
                      <a:lnTo>
                        <a:pt x="25736" y="52839"/>
                      </a:lnTo>
                      <a:cubicBezTo>
                        <a:pt x="25736" y="51456"/>
                        <a:pt x="24615" y="50335"/>
                        <a:pt x="23232" y="50335"/>
                      </a:cubicBezTo>
                      <a:lnTo>
                        <a:pt x="5009" y="50335"/>
                      </a:ln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27" name="任意多边形 26"/>
                <p:cNvSpPr/>
                <p:nvPr/>
              </p:nvSpPr>
              <p:spPr>
                <a:xfrm>
                  <a:off x="-1888375" y="-284841"/>
                  <a:ext cx="57919" cy="55730"/>
                </a:xfrm>
                <a:custGeom>
                  <a:avLst/>
                  <a:gdLst>
                    <a:gd name="connsiteX0" fmla="*/ 2505 w 57919"/>
                    <a:gd name="connsiteY0" fmla="*/ 55731 h 55730"/>
                    <a:gd name="connsiteX1" fmla="*/ 2524 w 57919"/>
                    <a:gd name="connsiteY1" fmla="*/ 55731 h 55730"/>
                    <a:gd name="connsiteX2" fmla="*/ 32656 w 57919"/>
                    <a:gd name="connsiteY2" fmla="*/ 55487 h 55730"/>
                    <a:gd name="connsiteX3" fmla="*/ 40431 w 57919"/>
                    <a:gd name="connsiteY3" fmla="*/ 53372 h 55730"/>
                    <a:gd name="connsiteX4" fmla="*/ 43211 w 57919"/>
                    <a:gd name="connsiteY4" fmla="*/ 43005 h 55730"/>
                    <a:gd name="connsiteX5" fmla="*/ 41765 w 57919"/>
                    <a:gd name="connsiteY5" fmla="*/ 26225 h 55730"/>
                    <a:gd name="connsiteX6" fmla="*/ 41731 w 57919"/>
                    <a:gd name="connsiteY6" fmla="*/ 25856 h 55730"/>
                    <a:gd name="connsiteX7" fmla="*/ 57450 w 57919"/>
                    <a:gd name="connsiteY7" fmla="*/ 3964 h 55730"/>
                    <a:gd name="connsiteX8" fmla="*/ 56878 w 57919"/>
                    <a:gd name="connsiteY8" fmla="*/ 469 h 55730"/>
                    <a:gd name="connsiteX9" fmla="*/ 53383 w 57919"/>
                    <a:gd name="connsiteY9" fmla="*/ 1042 h 55730"/>
                    <a:gd name="connsiteX10" fmla="*/ 39601 w 57919"/>
                    <a:gd name="connsiteY10" fmla="*/ 20235 h 55730"/>
                    <a:gd name="connsiteX11" fmla="*/ 32414 w 57919"/>
                    <a:gd name="connsiteY11" fmla="*/ 17847 h 55730"/>
                    <a:gd name="connsiteX12" fmla="*/ 27046 w 57919"/>
                    <a:gd name="connsiteY12" fmla="*/ 17373 h 55730"/>
                    <a:gd name="connsiteX13" fmla="*/ 3543 w 57919"/>
                    <a:gd name="connsiteY13" fmla="*/ 20367 h 55730"/>
                    <a:gd name="connsiteX14" fmla="*/ 233 w 57919"/>
                    <a:gd name="connsiteY14" fmla="*/ 47834 h 55730"/>
                    <a:gd name="connsiteX15" fmla="*/ 88 w 57919"/>
                    <a:gd name="connsiteY15" fmla="*/ 52557 h 55730"/>
                    <a:gd name="connsiteX16" fmla="*/ 0 w 57919"/>
                    <a:gd name="connsiteY16" fmla="*/ 53246 h 55730"/>
                    <a:gd name="connsiteX17" fmla="*/ 2505 w 57919"/>
                    <a:gd name="connsiteY17" fmla="*/ 55731 h 55730"/>
                    <a:gd name="connsiteX18" fmla="*/ 5242 w 57919"/>
                    <a:gd name="connsiteY18" fmla="*/ 47946 h 55730"/>
                    <a:gd name="connsiteX19" fmla="*/ 7212 w 57919"/>
                    <a:gd name="connsiteY19" fmla="*/ 23778 h 55730"/>
                    <a:gd name="connsiteX20" fmla="*/ 26503 w 57919"/>
                    <a:gd name="connsiteY20" fmla="*/ 22351 h 55730"/>
                    <a:gd name="connsiteX21" fmla="*/ 32268 w 57919"/>
                    <a:gd name="connsiteY21" fmla="*/ 22856 h 55730"/>
                    <a:gd name="connsiteX22" fmla="*/ 36063 w 57919"/>
                    <a:gd name="connsiteY22" fmla="*/ 23749 h 55730"/>
                    <a:gd name="connsiteX23" fmla="*/ 36461 w 57919"/>
                    <a:gd name="connsiteY23" fmla="*/ 24613 h 55730"/>
                    <a:gd name="connsiteX24" fmla="*/ 27454 w 57919"/>
                    <a:gd name="connsiteY24" fmla="*/ 37154 h 55730"/>
                    <a:gd name="connsiteX25" fmla="*/ 18825 w 57919"/>
                    <a:gd name="connsiteY25" fmla="*/ 29432 h 55730"/>
                    <a:gd name="connsiteX26" fmla="*/ 15292 w 57919"/>
                    <a:gd name="connsiteY26" fmla="*/ 29631 h 55730"/>
                    <a:gd name="connsiteX27" fmla="*/ 15486 w 57919"/>
                    <a:gd name="connsiteY27" fmla="*/ 33164 h 55730"/>
                    <a:gd name="connsiteX28" fmla="*/ 26192 w 57919"/>
                    <a:gd name="connsiteY28" fmla="*/ 42744 h 55730"/>
                    <a:gd name="connsiteX29" fmla="*/ 27861 w 57919"/>
                    <a:gd name="connsiteY29" fmla="*/ 43384 h 55730"/>
                    <a:gd name="connsiteX30" fmla="*/ 28133 w 57919"/>
                    <a:gd name="connsiteY30" fmla="*/ 43369 h 55730"/>
                    <a:gd name="connsiteX31" fmla="*/ 29895 w 57919"/>
                    <a:gd name="connsiteY31" fmla="*/ 42341 h 55730"/>
                    <a:gd name="connsiteX32" fmla="*/ 37242 w 57919"/>
                    <a:gd name="connsiteY32" fmla="*/ 32106 h 55730"/>
                    <a:gd name="connsiteX33" fmla="*/ 38223 w 57919"/>
                    <a:gd name="connsiteY33" fmla="*/ 43438 h 55730"/>
                    <a:gd name="connsiteX34" fmla="*/ 37179 w 57919"/>
                    <a:gd name="connsiteY34" fmla="*/ 49567 h 55730"/>
                    <a:gd name="connsiteX35" fmla="*/ 32613 w 57919"/>
                    <a:gd name="connsiteY35" fmla="*/ 50479 h 55730"/>
                    <a:gd name="connsiteX36" fmla="*/ 5174 w 57919"/>
                    <a:gd name="connsiteY36" fmla="*/ 50703 h 55730"/>
                    <a:gd name="connsiteX37" fmla="*/ 5242 w 57919"/>
                    <a:gd name="connsiteY37" fmla="*/ 47946 h 55730"/>
                    <a:gd name="connsiteX38" fmla="*/ 2053 w 57919"/>
                    <a:gd name="connsiteY38" fmla="*/ 50761 h 55730"/>
                    <a:gd name="connsiteX39" fmla="*/ 952 w 57919"/>
                    <a:gd name="connsiteY39" fmla="*/ 51256 h 55730"/>
                    <a:gd name="connsiteX40" fmla="*/ 2053 w 57919"/>
                    <a:gd name="connsiteY40" fmla="*/ 50761 h 55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</a:cxnLst>
                  <a:rect l="l" t="t" r="r" b="b"/>
                  <a:pathLst>
                    <a:path w="57919" h="55730">
                      <a:moveTo>
                        <a:pt x="2505" y="55731"/>
                      </a:moveTo>
                      <a:cubicBezTo>
                        <a:pt x="2509" y="55731"/>
                        <a:pt x="2519" y="55726"/>
                        <a:pt x="2524" y="55731"/>
                      </a:cubicBezTo>
                      <a:lnTo>
                        <a:pt x="32656" y="55487"/>
                      </a:lnTo>
                      <a:cubicBezTo>
                        <a:pt x="34787" y="55469"/>
                        <a:pt x="38014" y="55444"/>
                        <a:pt x="40431" y="53372"/>
                      </a:cubicBezTo>
                      <a:cubicBezTo>
                        <a:pt x="43857" y="50451"/>
                        <a:pt x="43420" y="45423"/>
                        <a:pt x="43211" y="43005"/>
                      </a:cubicBezTo>
                      <a:lnTo>
                        <a:pt x="41765" y="26225"/>
                      </a:lnTo>
                      <a:cubicBezTo>
                        <a:pt x="41756" y="26113"/>
                        <a:pt x="41741" y="25981"/>
                        <a:pt x="41731" y="25856"/>
                      </a:cubicBezTo>
                      <a:lnTo>
                        <a:pt x="57450" y="3964"/>
                      </a:lnTo>
                      <a:cubicBezTo>
                        <a:pt x="58256" y="2842"/>
                        <a:pt x="57999" y="1275"/>
                        <a:pt x="56878" y="469"/>
                      </a:cubicBezTo>
                      <a:cubicBezTo>
                        <a:pt x="55752" y="-336"/>
                        <a:pt x="54189" y="-79"/>
                        <a:pt x="53383" y="1042"/>
                      </a:cubicBezTo>
                      <a:lnTo>
                        <a:pt x="39601" y="20235"/>
                      </a:lnTo>
                      <a:cubicBezTo>
                        <a:pt x="37456" y="18017"/>
                        <a:pt x="34199" y="17901"/>
                        <a:pt x="32414" y="17847"/>
                      </a:cubicBezTo>
                      <a:cubicBezTo>
                        <a:pt x="31045" y="17809"/>
                        <a:pt x="29191" y="17605"/>
                        <a:pt x="27046" y="17373"/>
                      </a:cubicBezTo>
                      <a:cubicBezTo>
                        <a:pt x="18733" y="16470"/>
                        <a:pt x="8391" y="15344"/>
                        <a:pt x="3543" y="20367"/>
                      </a:cubicBezTo>
                      <a:cubicBezTo>
                        <a:pt x="1461" y="22526"/>
                        <a:pt x="656" y="29199"/>
                        <a:pt x="233" y="47834"/>
                      </a:cubicBezTo>
                      <a:cubicBezTo>
                        <a:pt x="190" y="49825"/>
                        <a:pt x="141" y="51877"/>
                        <a:pt x="88" y="52557"/>
                      </a:cubicBezTo>
                      <a:cubicBezTo>
                        <a:pt x="30" y="52775"/>
                        <a:pt x="-4" y="53008"/>
                        <a:pt x="0" y="53246"/>
                      </a:cubicBezTo>
                      <a:cubicBezTo>
                        <a:pt x="10" y="54619"/>
                        <a:pt x="1131" y="55731"/>
                        <a:pt x="2505" y="55731"/>
                      </a:cubicBezTo>
                      <a:close/>
                      <a:moveTo>
                        <a:pt x="5242" y="47946"/>
                      </a:moveTo>
                      <a:cubicBezTo>
                        <a:pt x="5363" y="42584"/>
                        <a:pt x="5727" y="26335"/>
                        <a:pt x="7212" y="23778"/>
                      </a:cubicBezTo>
                      <a:cubicBezTo>
                        <a:pt x="10430" y="20604"/>
                        <a:pt x="20092" y="21658"/>
                        <a:pt x="26503" y="22351"/>
                      </a:cubicBezTo>
                      <a:cubicBezTo>
                        <a:pt x="28754" y="22599"/>
                        <a:pt x="30700" y="22813"/>
                        <a:pt x="32268" y="22856"/>
                      </a:cubicBezTo>
                      <a:cubicBezTo>
                        <a:pt x="33768" y="22900"/>
                        <a:pt x="35418" y="23007"/>
                        <a:pt x="36063" y="23749"/>
                      </a:cubicBezTo>
                      <a:cubicBezTo>
                        <a:pt x="36243" y="23952"/>
                        <a:pt x="36359" y="24268"/>
                        <a:pt x="36461" y="24613"/>
                      </a:cubicBezTo>
                      <a:lnTo>
                        <a:pt x="27454" y="37154"/>
                      </a:lnTo>
                      <a:lnTo>
                        <a:pt x="18825" y="29432"/>
                      </a:lnTo>
                      <a:cubicBezTo>
                        <a:pt x="17796" y="28509"/>
                        <a:pt x="16214" y="28597"/>
                        <a:pt x="15292" y="29631"/>
                      </a:cubicBezTo>
                      <a:cubicBezTo>
                        <a:pt x="14365" y="30660"/>
                        <a:pt x="14458" y="32241"/>
                        <a:pt x="15486" y="33164"/>
                      </a:cubicBezTo>
                      <a:lnTo>
                        <a:pt x="26192" y="42744"/>
                      </a:lnTo>
                      <a:cubicBezTo>
                        <a:pt x="26653" y="43161"/>
                        <a:pt x="27250" y="43384"/>
                        <a:pt x="27861" y="43384"/>
                      </a:cubicBezTo>
                      <a:cubicBezTo>
                        <a:pt x="27949" y="43384"/>
                        <a:pt x="28041" y="43379"/>
                        <a:pt x="28133" y="43369"/>
                      </a:cubicBezTo>
                      <a:cubicBezTo>
                        <a:pt x="28837" y="43292"/>
                        <a:pt x="29482" y="42918"/>
                        <a:pt x="29895" y="42341"/>
                      </a:cubicBezTo>
                      <a:lnTo>
                        <a:pt x="37242" y="32106"/>
                      </a:lnTo>
                      <a:lnTo>
                        <a:pt x="38223" y="43438"/>
                      </a:lnTo>
                      <a:cubicBezTo>
                        <a:pt x="38441" y="45971"/>
                        <a:pt x="38465" y="48465"/>
                        <a:pt x="37179" y="49567"/>
                      </a:cubicBezTo>
                      <a:cubicBezTo>
                        <a:pt x="36223" y="50382"/>
                        <a:pt x="34476" y="50464"/>
                        <a:pt x="32613" y="50479"/>
                      </a:cubicBezTo>
                      <a:lnTo>
                        <a:pt x="5174" y="50703"/>
                      </a:lnTo>
                      <a:cubicBezTo>
                        <a:pt x="5198" y="49917"/>
                        <a:pt x="5217" y="48985"/>
                        <a:pt x="5242" y="47946"/>
                      </a:cubicBezTo>
                      <a:close/>
                      <a:moveTo>
                        <a:pt x="2053" y="50761"/>
                      </a:moveTo>
                      <a:cubicBezTo>
                        <a:pt x="1646" y="50833"/>
                        <a:pt x="1267" y="51009"/>
                        <a:pt x="952" y="51256"/>
                      </a:cubicBezTo>
                      <a:cubicBezTo>
                        <a:pt x="1248" y="51023"/>
                        <a:pt x="1621" y="50838"/>
                        <a:pt x="2053" y="5076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28" name="任意多边形 27"/>
                <p:cNvSpPr/>
                <p:nvPr/>
              </p:nvSpPr>
              <p:spPr>
                <a:xfrm>
                  <a:off x="-1836171" y="-262524"/>
                  <a:ext cx="125610" cy="6498"/>
                </a:xfrm>
                <a:custGeom>
                  <a:avLst/>
                  <a:gdLst>
                    <a:gd name="connsiteX0" fmla="*/ 2504 w 125610"/>
                    <a:gd name="connsiteY0" fmla="*/ 0 h 6498"/>
                    <a:gd name="connsiteX1" fmla="*/ 0 w 125610"/>
                    <a:gd name="connsiteY1" fmla="*/ 2470 h 6498"/>
                    <a:gd name="connsiteX2" fmla="*/ 2475 w 125610"/>
                    <a:gd name="connsiteY2" fmla="*/ 5008 h 6498"/>
                    <a:gd name="connsiteX3" fmla="*/ 123073 w 125610"/>
                    <a:gd name="connsiteY3" fmla="*/ 6499 h 6498"/>
                    <a:gd name="connsiteX4" fmla="*/ 123106 w 125610"/>
                    <a:gd name="connsiteY4" fmla="*/ 6499 h 6498"/>
                    <a:gd name="connsiteX5" fmla="*/ 125610 w 125610"/>
                    <a:gd name="connsiteY5" fmla="*/ 4023 h 6498"/>
                    <a:gd name="connsiteX6" fmla="*/ 123140 w 125610"/>
                    <a:gd name="connsiteY6" fmla="*/ 1485 h 6498"/>
                    <a:gd name="connsiteX7" fmla="*/ 2538 w 125610"/>
                    <a:gd name="connsiteY7" fmla="*/ 0 h 6498"/>
                    <a:gd name="connsiteX8" fmla="*/ 2504 w 125610"/>
                    <a:gd name="connsiteY8" fmla="*/ 0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10" h="6498">
                      <a:moveTo>
                        <a:pt x="2504" y="0"/>
                      </a:move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4"/>
                        <a:pt x="1092" y="4989"/>
                        <a:pt x="2475" y="5008"/>
                      </a:cubicBezTo>
                      <a:lnTo>
                        <a:pt x="123073" y="6499"/>
                      </a:lnTo>
                      <a:cubicBezTo>
                        <a:pt x="123087" y="6499"/>
                        <a:pt x="123096" y="6499"/>
                        <a:pt x="123106" y="6499"/>
                      </a:cubicBezTo>
                      <a:cubicBezTo>
                        <a:pt x="124474" y="6499"/>
                        <a:pt x="125591" y="5397"/>
                        <a:pt x="125610" y="4023"/>
                      </a:cubicBezTo>
                      <a:cubicBezTo>
                        <a:pt x="125630" y="2640"/>
                        <a:pt x="124519" y="1505"/>
                        <a:pt x="123140" y="1485"/>
                      </a:cubicBezTo>
                      <a:lnTo>
                        <a:pt x="2538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29" name="任意多边形 28"/>
                <p:cNvSpPr/>
                <p:nvPr/>
              </p:nvSpPr>
              <p:spPr>
                <a:xfrm>
                  <a:off x="-1836171" y="-235255"/>
                  <a:ext cx="88630" cy="6498"/>
                </a:xfrm>
                <a:custGeom>
                  <a:avLst/>
                  <a:gdLst>
                    <a:gd name="connsiteX0" fmla="*/ 44270 w 88630"/>
                    <a:gd name="connsiteY0" fmla="*/ 5751 h 6498"/>
                    <a:gd name="connsiteX1" fmla="*/ 86093 w 88630"/>
                    <a:gd name="connsiteY1" fmla="*/ 6499 h 6498"/>
                    <a:gd name="connsiteX2" fmla="*/ 86126 w 88630"/>
                    <a:gd name="connsiteY2" fmla="*/ 6499 h 6498"/>
                    <a:gd name="connsiteX3" fmla="*/ 88631 w 88630"/>
                    <a:gd name="connsiteY3" fmla="*/ 4024 h 6498"/>
                    <a:gd name="connsiteX4" fmla="*/ 86156 w 88630"/>
                    <a:gd name="connsiteY4" fmla="*/ 1491 h 6498"/>
                    <a:gd name="connsiteX5" fmla="*/ 44381 w 88630"/>
                    <a:gd name="connsiteY5" fmla="*/ 743 h 6498"/>
                    <a:gd name="connsiteX6" fmla="*/ 2534 w 88630"/>
                    <a:gd name="connsiteY6" fmla="*/ 0 h 6498"/>
                    <a:gd name="connsiteX7" fmla="*/ 2500 w 88630"/>
                    <a:gd name="connsiteY7" fmla="*/ 0 h 6498"/>
                    <a:gd name="connsiteX8" fmla="*/ 0 w 88630"/>
                    <a:gd name="connsiteY8" fmla="*/ 2471 h 6498"/>
                    <a:gd name="connsiteX9" fmla="*/ 2470 w 88630"/>
                    <a:gd name="connsiteY9" fmla="*/ 5009 h 6498"/>
                    <a:gd name="connsiteX10" fmla="*/ 44270 w 88630"/>
                    <a:gd name="connsiteY10" fmla="*/ 5751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44270" y="5751"/>
                      </a:moveTo>
                      <a:cubicBezTo>
                        <a:pt x="54946" y="5994"/>
                        <a:pt x="65986" y="6252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4"/>
                      </a:cubicBezTo>
                      <a:cubicBezTo>
                        <a:pt x="88646" y="2640"/>
                        <a:pt x="87539" y="1505"/>
                        <a:pt x="86156" y="1491"/>
                      </a:cubicBezTo>
                      <a:cubicBezTo>
                        <a:pt x="66078" y="1237"/>
                        <a:pt x="55048" y="985"/>
                        <a:pt x="44381" y="743"/>
                      </a:cubicBezTo>
                      <a:cubicBezTo>
                        <a:pt x="33699" y="501"/>
                        <a:pt x="22654" y="248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097"/>
                        <a:pt x="0" y="2471"/>
                      </a:cubicBezTo>
                      <a:cubicBezTo>
                        <a:pt x="-19" y="3854"/>
                        <a:pt x="1087" y="4989"/>
                        <a:pt x="2470" y="5009"/>
                      </a:cubicBezTo>
                      <a:cubicBezTo>
                        <a:pt x="22567" y="5256"/>
                        <a:pt x="33598" y="5509"/>
                        <a:pt x="44270" y="575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0" name="任意多边形 29"/>
                <p:cNvSpPr/>
                <p:nvPr/>
              </p:nvSpPr>
              <p:spPr>
                <a:xfrm>
                  <a:off x="-1836171" y="-248941"/>
                  <a:ext cx="162590" cy="7798"/>
                </a:xfrm>
                <a:custGeom>
                  <a:avLst/>
                  <a:gdLst>
                    <a:gd name="connsiteX0" fmla="*/ 2538 w 162590"/>
                    <a:gd name="connsiteY0" fmla="*/ 0 h 7798"/>
                    <a:gd name="connsiteX1" fmla="*/ 0 w 162590"/>
                    <a:gd name="connsiteY1" fmla="*/ 2475 h 7798"/>
                    <a:gd name="connsiteX2" fmla="*/ 2470 w 162590"/>
                    <a:gd name="connsiteY2" fmla="*/ 5013 h 7798"/>
                    <a:gd name="connsiteX3" fmla="*/ 81297 w 162590"/>
                    <a:gd name="connsiteY3" fmla="*/ 6406 h 7798"/>
                    <a:gd name="connsiteX4" fmla="*/ 160052 w 162590"/>
                    <a:gd name="connsiteY4" fmla="*/ 7799 h 7798"/>
                    <a:gd name="connsiteX5" fmla="*/ 160085 w 162590"/>
                    <a:gd name="connsiteY5" fmla="*/ 7799 h 7798"/>
                    <a:gd name="connsiteX6" fmla="*/ 162590 w 162590"/>
                    <a:gd name="connsiteY6" fmla="*/ 5324 h 7798"/>
                    <a:gd name="connsiteX7" fmla="*/ 160115 w 162590"/>
                    <a:gd name="connsiteY7" fmla="*/ 2791 h 7798"/>
                    <a:gd name="connsiteX8" fmla="*/ 81395 w 162590"/>
                    <a:gd name="connsiteY8" fmla="*/ 1398 h 7798"/>
                    <a:gd name="connsiteX9" fmla="*/ 2538 w 162590"/>
                    <a:gd name="connsiteY9" fmla="*/ 0 h 7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8">
                      <a:moveTo>
                        <a:pt x="2538" y="0"/>
                      </a:moveTo>
                      <a:cubicBezTo>
                        <a:pt x="1184" y="-24"/>
                        <a:pt x="20" y="1092"/>
                        <a:pt x="0" y="2475"/>
                      </a:cubicBezTo>
                      <a:cubicBezTo>
                        <a:pt x="-19" y="3858"/>
                        <a:pt x="1087" y="4993"/>
                        <a:pt x="2470" y="5013"/>
                      </a:cubicBezTo>
                      <a:cubicBezTo>
                        <a:pt x="22577" y="5271"/>
                        <a:pt x="52427" y="5848"/>
                        <a:pt x="81297" y="6406"/>
                      </a:cubicBezTo>
                      <a:cubicBezTo>
                        <a:pt x="110134" y="6959"/>
                        <a:pt x="139955" y="7537"/>
                        <a:pt x="160052" y="7799"/>
                      </a:cubicBezTo>
                      <a:cubicBezTo>
                        <a:pt x="160062" y="7799"/>
                        <a:pt x="160072" y="7799"/>
                        <a:pt x="160085" y="7799"/>
                      </a:cubicBezTo>
                      <a:cubicBezTo>
                        <a:pt x="161455" y="7799"/>
                        <a:pt x="162570" y="6697"/>
                        <a:pt x="162590" y="5324"/>
                      </a:cubicBezTo>
                      <a:cubicBezTo>
                        <a:pt x="162605" y="3941"/>
                        <a:pt x="161498" y="2806"/>
                        <a:pt x="160115" y="2791"/>
                      </a:cubicBezTo>
                      <a:cubicBezTo>
                        <a:pt x="140034" y="2529"/>
                        <a:pt x="110222" y="1956"/>
                        <a:pt x="81395" y="1398"/>
                      </a:cubicBezTo>
                      <a:cubicBezTo>
                        <a:pt x="52515" y="839"/>
                        <a:pt x="22654" y="263"/>
                        <a:pt x="2538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1" name="任意多边形 30"/>
                <p:cNvSpPr/>
                <p:nvPr/>
              </p:nvSpPr>
              <p:spPr>
                <a:xfrm>
                  <a:off x="-1888375" y="-218553"/>
                  <a:ext cx="43349" cy="39142"/>
                </a:xfrm>
                <a:custGeom>
                  <a:avLst/>
                  <a:gdLst>
                    <a:gd name="connsiteX0" fmla="*/ 2505 w 43349"/>
                    <a:gd name="connsiteY0" fmla="*/ 39142 h 39142"/>
                    <a:gd name="connsiteX1" fmla="*/ 2524 w 43349"/>
                    <a:gd name="connsiteY1" fmla="*/ 39142 h 39142"/>
                    <a:gd name="connsiteX2" fmla="*/ 32656 w 43349"/>
                    <a:gd name="connsiteY2" fmla="*/ 38894 h 39142"/>
                    <a:gd name="connsiteX3" fmla="*/ 40431 w 43349"/>
                    <a:gd name="connsiteY3" fmla="*/ 36783 h 39142"/>
                    <a:gd name="connsiteX4" fmla="*/ 43211 w 43349"/>
                    <a:gd name="connsiteY4" fmla="*/ 26417 h 39142"/>
                    <a:gd name="connsiteX5" fmla="*/ 41761 w 43349"/>
                    <a:gd name="connsiteY5" fmla="*/ 9636 h 39142"/>
                    <a:gd name="connsiteX6" fmla="*/ 39839 w 43349"/>
                    <a:gd name="connsiteY6" fmla="*/ 3875 h 39142"/>
                    <a:gd name="connsiteX7" fmla="*/ 32414 w 43349"/>
                    <a:gd name="connsiteY7" fmla="*/ 1259 h 39142"/>
                    <a:gd name="connsiteX8" fmla="*/ 27041 w 43349"/>
                    <a:gd name="connsiteY8" fmla="*/ 784 h 39142"/>
                    <a:gd name="connsiteX9" fmla="*/ 3543 w 43349"/>
                    <a:gd name="connsiteY9" fmla="*/ 3778 h 39142"/>
                    <a:gd name="connsiteX10" fmla="*/ 233 w 43349"/>
                    <a:gd name="connsiteY10" fmla="*/ 31241 h 39142"/>
                    <a:gd name="connsiteX11" fmla="*/ 88 w 43349"/>
                    <a:gd name="connsiteY11" fmla="*/ 35968 h 39142"/>
                    <a:gd name="connsiteX12" fmla="*/ 0 w 43349"/>
                    <a:gd name="connsiteY12" fmla="*/ 36657 h 39142"/>
                    <a:gd name="connsiteX13" fmla="*/ 2505 w 43349"/>
                    <a:gd name="connsiteY13" fmla="*/ 39142 h 39142"/>
                    <a:gd name="connsiteX14" fmla="*/ 5242 w 43349"/>
                    <a:gd name="connsiteY14" fmla="*/ 31357 h 39142"/>
                    <a:gd name="connsiteX15" fmla="*/ 7212 w 43349"/>
                    <a:gd name="connsiteY15" fmla="*/ 7190 h 39142"/>
                    <a:gd name="connsiteX16" fmla="*/ 26503 w 43349"/>
                    <a:gd name="connsiteY16" fmla="*/ 5762 h 39142"/>
                    <a:gd name="connsiteX17" fmla="*/ 32268 w 43349"/>
                    <a:gd name="connsiteY17" fmla="*/ 6268 h 39142"/>
                    <a:gd name="connsiteX18" fmla="*/ 36063 w 43349"/>
                    <a:gd name="connsiteY18" fmla="*/ 7160 h 39142"/>
                    <a:gd name="connsiteX19" fmla="*/ 36776 w 43349"/>
                    <a:gd name="connsiteY19" fmla="*/ 10067 h 39142"/>
                    <a:gd name="connsiteX20" fmla="*/ 38223 w 43349"/>
                    <a:gd name="connsiteY20" fmla="*/ 26849 h 39142"/>
                    <a:gd name="connsiteX21" fmla="*/ 37179 w 43349"/>
                    <a:gd name="connsiteY21" fmla="*/ 32979 h 39142"/>
                    <a:gd name="connsiteX22" fmla="*/ 32617 w 43349"/>
                    <a:gd name="connsiteY22" fmla="*/ 33891 h 39142"/>
                    <a:gd name="connsiteX23" fmla="*/ 5174 w 43349"/>
                    <a:gd name="connsiteY23" fmla="*/ 34114 h 39142"/>
                    <a:gd name="connsiteX24" fmla="*/ 5242 w 43349"/>
                    <a:gd name="connsiteY24" fmla="*/ 31357 h 39142"/>
                    <a:gd name="connsiteX25" fmla="*/ 2053 w 43349"/>
                    <a:gd name="connsiteY25" fmla="*/ 34173 h 39142"/>
                    <a:gd name="connsiteX26" fmla="*/ 952 w 43349"/>
                    <a:gd name="connsiteY26" fmla="*/ 34667 h 39142"/>
                    <a:gd name="connsiteX27" fmla="*/ 2053 w 43349"/>
                    <a:gd name="connsiteY27" fmla="*/ 34173 h 3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49" h="39142">
                      <a:moveTo>
                        <a:pt x="2505" y="39142"/>
                      </a:moveTo>
                      <a:cubicBezTo>
                        <a:pt x="2509" y="39142"/>
                        <a:pt x="2519" y="39137"/>
                        <a:pt x="2524" y="39142"/>
                      </a:cubicBezTo>
                      <a:lnTo>
                        <a:pt x="32656" y="38894"/>
                      </a:lnTo>
                      <a:cubicBezTo>
                        <a:pt x="34787" y="38880"/>
                        <a:pt x="38014" y="38850"/>
                        <a:pt x="40431" y="36783"/>
                      </a:cubicBezTo>
                      <a:cubicBezTo>
                        <a:pt x="43852" y="33857"/>
                        <a:pt x="43420" y="28834"/>
                        <a:pt x="43211" y="26417"/>
                      </a:cubicBezTo>
                      <a:lnTo>
                        <a:pt x="41761" y="9636"/>
                      </a:lnTo>
                      <a:cubicBezTo>
                        <a:pt x="41625" y="8068"/>
                        <a:pt x="41421" y="5695"/>
                        <a:pt x="39839" y="3875"/>
                      </a:cubicBezTo>
                      <a:cubicBezTo>
                        <a:pt x="37703" y="1414"/>
                        <a:pt x="34263" y="1312"/>
                        <a:pt x="32414" y="1259"/>
                      </a:cubicBezTo>
                      <a:cubicBezTo>
                        <a:pt x="31040" y="1220"/>
                        <a:pt x="29191" y="1016"/>
                        <a:pt x="27041" y="784"/>
                      </a:cubicBezTo>
                      <a:cubicBezTo>
                        <a:pt x="18733" y="-119"/>
                        <a:pt x="8391" y="-1245"/>
                        <a:pt x="3543" y="3778"/>
                      </a:cubicBezTo>
                      <a:cubicBezTo>
                        <a:pt x="1456" y="5937"/>
                        <a:pt x="656" y="12610"/>
                        <a:pt x="233" y="31241"/>
                      </a:cubicBezTo>
                      <a:cubicBezTo>
                        <a:pt x="190" y="33236"/>
                        <a:pt x="141" y="35288"/>
                        <a:pt x="88" y="35968"/>
                      </a:cubicBezTo>
                      <a:cubicBezTo>
                        <a:pt x="30" y="36187"/>
                        <a:pt x="-4" y="36414"/>
                        <a:pt x="0" y="36657"/>
                      </a:cubicBezTo>
                      <a:cubicBezTo>
                        <a:pt x="10" y="38030"/>
                        <a:pt x="1131" y="39142"/>
                        <a:pt x="2505" y="39142"/>
                      </a:cubicBezTo>
                      <a:close/>
                      <a:moveTo>
                        <a:pt x="5242" y="31357"/>
                      </a:moveTo>
                      <a:cubicBezTo>
                        <a:pt x="5363" y="25994"/>
                        <a:pt x="5727" y="9746"/>
                        <a:pt x="7212" y="7190"/>
                      </a:cubicBezTo>
                      <a:cubicBezTo>
                        <a:pt x="10430" y="4011"/>
                        <a:pt x="20092" y="5064"/>
                        <a:pt x="26503" y="5762"/>
                      </a:cubicBezTo>
                      <a:cubicBezTo>
                        <a:pt x="28754" y="6011"/>
                        <a:pt x="30700" y="6219"/>
                        <a:pt x="32268" y="6268"/>
                      </a:cubicBezTo>
                      <a:cubicBezTo>
                        <a:pt x="33350" y="6296"/>
                        <a:pt x="35364" y="6355"/>
                        <a:pt x="36063" y="7160"/>
                      </a:cubicBezTo>
                      <a:cubicBezTo>
                        <a:pt x="36573" y="7753"/>
                        <a:pt x="36689" y="9092"/>
                        <a:pt x="36776" y="10067"/>
                      </a:cubicBezTo>
                      <a:lnTo>
                        <a:pt x="38223" y="26849"/>
                      </a:lnTo>
                      <a:cubicBezTo>
                        <a:pt x="38441" y="29382"/>
                        <a:pt x="38465" y="31877"/>
                        <a:pt x="37179" y="32979"/>
                      </a:cubicBezTo>
                      <a:cubicBezTo>
                        <a:pt x="36228" y="33794"/>
                        <a:pt x="34476" y="33871"/>
                        <a:pt x="32617" y="33891"/>
                      </a:cubicBezTo>
                      <a:lnTo>
                        <a:pt x="5174" y="34114"/>
                      </a:lnTo>
                      <a:cubicBezTo>
                        <a:pt x="5198" y="33328"/>
                        <a:pt x="5217" y="32396"/>
                        <a:pt x="5242" y="31357"/>
                      </a:cubicBezTo>
                      <a:close/>
                      <a:moveTo>
                        <a:pt x="2053" y="34173"/>
                      </a:moveTo>
                      <a:cubicBezTo>
                        <a:pt x="1646" y="34245"/>
                        <a:pt x="1267" y="34420"/>
                        <a:pt x="952" y="34667"/>
                      </a:cubicBezTo>
                      <a:cubicBezTo>
                        <a:pt x="1248" y="34430"/>
                        <a:pt x="1621" y="34250"/>
                        <a:pt x="2053" y="3417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2" name="任意多边形 31"/>
                <p:cNvSpPr/>
                <p:nvPr/>
              </p:nvSpPr>
              <p:spPr>
                <a:xfrm>
                  <a:off x="-1836171" y="-212829"/>
                  <a:ext cx="125609" cy="6498"/>
                </a:xfrm>
                <a:custGeom>
                  <a:avLst/>
                  <a:gdLst>
                    <a:gd name="connsiteX0" fmla="*/ 2470 w 125609"/>
                    <a:gd name="connsiteY0" fmla="*/ 5008 h 6498"/>
                    <a:gd name="connsiteX1" fmla="*/ 123073 w 125609"/>
                    <a:gd name="connsiteY1" fmla="*/ 6499 h 6498"/>
                    <a:gd name="connsiteX2" fmla="*/ 123106 w 125609"/>
                    <a:gd name="connsiteY2" fmla="*/ 6499 h 6498"/>
                    <a:gd name="connsiteX3" fmla="*/ 125610 w 125609"/>
                    <a:gd name="connsiteY3" fmla="*/ 4028 h 6498"/>
                    <a:gd name="connsiteX4" fmla="*/ 123135 w 125609"/>
                    <a:gd name="connsiteY4" fmla="*/ 1490 h 6498"/>
                    <a:gd name="connsiteX5" fmla="*/ 2534 w 125609"/>
                    <a:gd name="connsiteY5" fmla="*/ 0 h 6498"/>
                    <a:gd name="connsiteX6" fmla="*/ 2504 w 125609"/>
                    <a:gd name="connsiteY6" fmla="*/ 0 h 6498"/>
                    <a:gd name="connsiteX7" fmla="*/ 0 w 125609"/>
                    <a:gd name="connsiteY7" fmla="*/ 2475 h 6498"/>
                    <a:gd name="connsiteX8" fmla="*/ 2470 w 125609"/>
                    <a:gd name="connsiteY8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8">
                      <a:moveTo>
                        <a:pt x="2470" y="5008"/>
                      </a:moveTo>
                      <a:lnTo>
                        <a:pt x="123073" y="6499"/>
                      </a:lnTo>
                      <a:cubicBezTo>
                        <a:pt x="123087" y="6499"/>
                        <a:pt x="123096" y="6499"/>
                        <a:pt x="123106" y="6499"/>
                      </a:cubicBezTo>
                      <a:cubicBezTo>
                        <a:pt x="124474" y="6499"/>
                        <a:pt x="125591" y="5402"/>
                        <a:pt x="125610" y="4028"/>
                      </a:cubicBezTo>
                      <a:cubicBezTo>
                        <a:pt x="125625" y="2645"/>
                        <a:pt x="124519" y="1509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3" name="任意多边形 32"/>
                <p:cNvSpPr/>
                <p:nvPr/>
              </p:nvSpPr>
              <p:spPr>
                <a:xfrm>
                  <a:off x="-1836171" y="-185561"/>
                  <a:ext cx="88630" cy="6503"/>
                </a:xfrm>
                <a:custGeom>
                  <a:avLst/>
                  <a:gdLst>
                    <a:gd name="connsiteX0" fmla="*/ 2470 w 88630"/>
                    <a:gd name="connsiteY0" fmla="*/ 5013 h 6503"/>
                    <a:gd name="connsiteX1" fmla="*/ 44255 w 88630"/>
                    <a:gd name="connsiteY1" fmla="*/ 5756 h 6503"/>
                    <a:gd name="connsiteX2" fmla="*/ 86093 w 88630"/>
                    <a:gd name="connsiteY2" fmla="*/ 6504 h 6503"/>
                    <a:gd name="connsiteX3" fmla="*/ 86126 w 88630"/>
                    <a:gd name="connsiteY3" fmla="*/ 6504 h 6503"/>
                    <a:gd name="connsiteX4" fmla="*/ 88631 w 88630"/>
                    <a:gd name="connsiteY4" fmla="*/ 4029 h 6503"/>
                    <a:gd name="connsiteX5" fmla="*/ 86156 w 88630"/>
                    <a:gd name="connsiteY5" fmla="*/ 1491 h 6503"/>
                    <a:gd name="connsiteX6" fmla="*/ 44371 w 88630"/>
                    <a:gd name="connsiteY6" fmla="*/ 748 h 6503"/>
                    <a:gd name="connsiteX7" fmla="*/ 2534 w 88630"/>
                    <a:gd name="connsiteY7" fmla="*/ 0 h 6503"/>
                    <a:gd name="connsiteX8" fmla="*/ 2500 w 88630"/>
                    <a:gd name="connsiteY8" fmla="*/ 0 h 6503"/>
                    <a:gd name="connsiteX9" fmla="*/ 0 w 88630"/>
                    <a:gd name="connsiteY9" fmla="*/ 2476 h 6503"/>
                    <a:gd name="connsiteX10" fmla="*/ 2470 w 88630"/>
                    <a:gd name="connsiteY10" fmla="*/ 5013 h 6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503">
                      <a:moveTo>
                        <a:pt x="2470" y="5013"/>
                      </a:moveTo>
                      <a:cubicBezTo>
                        <a:pt x="22557" y="5261"/>
                        <a:pt x="33588" y="5514"/>
                        <a:pt x="44255" y="5756"/>
                      </a:cubicBezTo>
                      <a:cubicBezTo>
                        <a:pt x="54936" y="5998"/>
                        <a:pt x="65981" y="6252"/>
                        <a:pt x="86093" y="6504"/>
                      </a:cubicBezTo>
                      <a:cubicBezTo>
                        <a:pt x="86103" y="6504"/>
                        <a:pt x="86112" y="6504"/>
                        <a:pt x="86126" y="6504"/>
                      </a:cubicBezTo>
                      <a:cubicBezTo>
                        <a:pt x="87495" y="6504"/>
                        <a:pt x="88611" y="5402"/>
                        <a:pt x="88631" y="4029"/>
                      </a:cubicBezTo>
                      <a:cubicBezTo>
                        <a:pt x="88646" y="2645"/>
                        <a:pt x="87539" y="1509"/>
                        <a:pt x="86156" y="1491"/>
                      </a:cubicBezTo>
                      <a:cubicBezTo>
                        <a:pt x="66069" y="1242"/>
                        <a:pt x="55038" y="990"/>
                        <a:pt x="44371" y="748"/>
                      </a:cubicBezTo>
                      <a:cubicBezTo>
                        <a:pt x="33690" y="506"/>
                        <a:pt x="22645" y="252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6"/>
                      </a:cubicBezTo>
                      <a:cubicBezTo>
                        <a:pt x="-19" y="3859"/>
                        <a:pt x="1087" y="4994"/>
                        <a:pt x="2470" y="501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4" name="任意多边形 33"/>
                <p:cNvSpPr/>
                <p:nvPr/>
              </p:nvSpPr>
              <p:spPr>
                <a:xfrm>
                  <a:off x="-1836171" y="-199241"/>
                  <a:ext cx="162590" cy="7793"/>
                </a:xfrm>
                <a:custGeom>
                  <a:avLst/>
                  <a:gdLst>
                    <a:gd name="connsiteX0" fmla="*/ 160115 w 162590"/>
                    <a:gd name="connsiteY0" fmla="*/ 2786 h 7793"/>
                    <a:gd name="connsiteX1" fmla="*/ 81288 w 162590"/>
                    <a:gd name="connsiteY1" fmla="*/ 1393 h 7793"/>
                    <a:gd name="connsiteX2" fmla="*/ 2538 w 162590"/>
                    <a:gd name="connsiteY2" fmla="*/ 0 h 7793"/>
                    <a:gd name="connsiteX3" fmla="*/ 0 w 162590"/>
                    <a:gd name="connsiteY3" fmla="*/ 2475 h 7793"/>
                    <a:gd name="connsiteX4" fmla="*/ 2470 w 162590"/>
                    <a:gd name="connsiteY4" fmla="*/ 5008 h 7793"/>
                    <a:gd name="connsiteX5" fmla="*/ 81191 w 162590"/>
                    <a:gd name="connsiteY5" fmla="*/ 6401 h 7793"/>
                    <a:gd name="connsiteX6" fmla="*/ 160052 w 162590"/>
                    <a:gd name="connsiteY6" fmla="*/ 7794 h 7793"/>
                    <a:gd name="connsiteX7" fmla="*/ 160085 w 162590"/>
                    <a:gd name="connsiteY7" fmla="*/ 7794 h 7793"/>
                    <a:gd name="connsiteX8" fmla="*/ 162590 w 162590"/>
                    <a:gd name="connsiteY8" fmla="*/ 5324 h 7793"/>
                    <a:gd name="connsiteX9" fmla="*/ 160115 w 162590"/>
                    <a:gd name="connsiteY9" fmla="*/ 2786 h 77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3">
                      <a:moveTo>
                        <a:pt x="160115" y="2786"/>
                      </a:moveTo>
                      <a:cubicBezTo>
                        <a:pt x="140014" y="2528"/>
                        <a:pt x="110158" y="1951"/>
                        <a:pt x="81288" y="1393"/>
                      </a:cubicBezTo>
                      <a:cubicBezTo>
                        <a:pt x="52452" y="834"/>
                        <a:pt x="22630" y="262"/>
                        <a:pt x="2538" y="0"/>
                      </a:cubicBezTo>
                      <a:cubicBezTo>
                        <a:pt x="1184" y="-15"/>
                        <a:pt x="20" y="1087"/>
                        <a:pt x="0" y="2475"/>
                      </a:cubicBezTo>
                      <a:cubicBezTo>
                        <a:pt x="-19" y="3853"/>
                        <a:pt x="1087" y="4988"/>
                        <a:pt x="2470" y="5008"/>
                      </a:cubicBezTo>
                      <a:cubicBezTo>
                        <a:pt x="22552" y="5270"/>
                        <a:pt x="52364" y="5843"/>
                        <a:pt x="81191" y="6401"/>
                      </a:cubicBezTo>
                      <a:cubicBezTo>
                        <a:pt x="110072" y="6959"/>
                        <a:pt x="139932" y="7536"/>
                        <a:pt x="160052" y="7794"/>
                      </a:cubicBezTo>
                      <a:cubicBezTo>
                        <a:pt x="160062" y="7794"/>
                        <a:pt x="160072" y="7794"/>
                        <a:pt x="160085" y="7794"/>
                      </a:cubicBezTo>
                      <a:cubicBezTo>
                        <a:pt x="161455" y="7794"/>
                        <a:pt x="162570" y="6697"/>
                        <a:pt x="162590" y="5324"/>
                      </a:cubicBezTo>
                      <a:cubicBezTo>
                        <a:pt x="162605" y="3940"/>
                        <a:pt x="161498" y="2804"/>
                        <a:pt x="160115" y="2786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5" name="任意多边形 34"/>
                <p:cNvSpPr/>
                <p:nvPr/>
              </p:nvSpPr>
              <p:spPr>
                <a:xfrm>
                  <a:off x="-1888375" y="-168855"/>
                  <a:ext cx="43350" cy="39138"/>
                </a:xfrm>
                <a:custGeom>
                  <a:avLst/>
                  <a:gdLst>
                    <a:gd name="connsiteX0" fmla="*/ 2505 w 43350"/>
                    <a:gd name="connsiteY0" fmla="*/ 39139 h 39138"/>
                    <a:gd name="connsiteX1" fmla="*/ 2524 w 43350"/>
                    <a:gd name="connsiteY1" fmla="*/ 39139 h 39138"/>
                    <a:gd name="connsiteX2" fmla="*/ 32656 w 43350"/>
                    <a:gd name="connsiteY2" fmla="*/ 38895 h 39138"/>
                    <a:gd name="connsiteX3" fmla="*/ 40431 w 43350"/>
                    <a:gd name="connsiteY3" fmla="*/ 36785 h 39138"/>
                    <a:gd name="connsiteX4" fmla="*/ 43211 w 43350"/>
                    <a:gd name="connsiteY4" fmla="*/ 26418 h 39138"/>
                    <a:gd name="connsiteX5" fmla="*/ 41765 w 43350"/>
                    <a:gd name="connsiteY5" fmla="*/ 9636 h 39138"/>
                    <a:gd name="connsiteX6" fmla="*/ 39844 w 43350"/>
                    <a:gd name="connsiteY6" fmla="*/ 3877 h 39138"/>
                    <a:gd name="connsiteX7" fmla="*/ 32414 w 43350"/>
                    <a:gd name="connsiteY7" fmla="*/ 1260 h 39138"/>
                    <a:gd name="connsiteX8" fmla="*/ 27046 w 43350"/>
                    <a:gd name="connsiteY8" fmla="*/ 785 h 39138"/>
                    <a:gd name="connsiteX9" fmla="*/ 3543 w 43350"/>
                    <a:gd name="connsiteY9" fmla="*/ 3780 h 39138"/>
                    <a:gd name="connsiteX10" fmla="*/ 233 w 43350"/>
                    <a:gd name="connsiteY10" fmla="*/ 31242 h 39138"/>
                    <a:gd name="connsiteX11" fmla="*/ 88 w 43350"/>
                    <a:gd name="connsiteY11" fmla="*/ 35970 h 39138"/>
                    <a:gd name="connsiteX12" fmla="*/ 0 w 43350"/>
                    <a:gd name="connsiteY12" fmla="*/ 36654 h 39138"/>
                    <a:gd name="connsiteX13" fmla="*/ 2505 w 43350"/>
                    <a:gd name="connsiteY13" fmla="*/ 39139 h 39138"/>
                    <a:gd name="connsiteX14" fmla="*/ 5242 w 43350"/>
                    <a:gd name="connsiteY14" fmla="*/ 31359 h 39138"/>
                    <a:gd name="connsiteX15" fmla="*/ 7212 w 43350"/>
                    <a:gd name="connsiteY15" fmla="*/ 7191 h 39138"/>
                    <a:gd name="connsiteX16" fmla="*/ 26503 w 43350"/>
                    <a:gd name="connsiteY16" fmla="*/ 5764 h 39138"/>
                    <a:gd name="connsiteX17" fmla="*/ 32268 w 43350"/>
                    <a:gd name="connsiteY17" fmla="*/ 6265 h 39138"/>
                    <a:gd name="connsiteX18" fmla="*/ 36063 w 43350"/>
                    <a:gd name="connsiteY18" fmla="*/ 7157 h 39138"/>
                    <a:gd name="connsiteX19" fmla="*/ 36776 w 43350"/>
                    <a:gd name="connsiteY19" fmla="*/ 10064 h 39138"/>
                    <a:gd name="connsiteX20" fmla="*/ 38223 w 43350"/>
                    <a:gd name="connsiteY20" fmla="*/ 26846 h 39138"/>
                    <a:gd name="connsiteX21" fmla="*/ 37179 w 43350"/>
                    <a:gd name="connsiteY21" fmla="*/ 32976 h 39138"/>
                    <a:gd name="connsiteX22" fmla="*/ 32617 w 43350"/>
                    <a:gd name="connsiteY22" fmla="*/ 33887 h 39138"/>
                    <a:gd name="connsiteX23" fmla="*/ 5174 w 43350"/>
                    <a:gd name="connsiteY23" fmla="*/ 34111 h 39138"/>
                    <a:gd name="connsiteX24" fmla="*/ 5242 w 43350"/>
                    <a:gd name="connsiteY24" fmla="*/ 31359 h 39138"/>
                    <a:gd name="connsiteX25" fmla="*/ 2480 w 43350"/>
                    <a:gd name="connsiteY25" fmla="*/ 34130 h 39138"/>
                    <a:gd name="connsiteX26" fmla="*/ 971 w 43350"/>
                    <a:gd name="connsiteY26" fmla="*/ 34654 h 39138"/>
                    <a:gd name="connsiteX27" fmla="*/ 2480 w 43350"/>
                    <a:gd name="connsiteY27" fmla="*/ 34130 h 39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50" h="39138">
                      <a:moveTo>
                        <a:pt x="2505" y="39139"/>
                      </a:moveTo>
                      <a:cubicBezTo>
                        <a:pt x="2509" y="39139"/>
                        <a:pt x="2514" y="39139"/>
                        <a:pt x="2524" y="39139"/>
                      </a:cubicBezTo>
                      <a:lnTo>
                        <a:pt x="32656" y="38895"/>
                      </a:lnTo>
                      <a:cubicBezTo>
                        <a:pt x="34787" y="38882"/>
                        <a:pt x="38014" y="38852"/>
                        <a:pt x="40431" y="36785"/>
                      </a:cubicBezTo>
                      <a:cubicBezTo>
                        <a:pt x="43857" y="33859"/>
                        <a:pt x="43420" y="28836"/>
                        <a:pt x="43211" y="26418"/>
                      </a:cubicBezTo>
                      <a:lnTo>
                        <a:pt x="41765" y="9636"/>
                      </a:lnTo>
                      <a:cubicBezTo>
                        <a:pt x="41629" y="8070"/>
                        <a:pt x="41426" y="5697"/>
                        <a:pt x="39844" y="3877"/>
                      </a:cubicBezTo>
                      <a:cubicBezTo>
                        <a:pt x="37708" y="1416"/>
                        <a:pt x="34263" y="1314"/>
                        <a:pt x="32414" y="1260"/>
                      </a:cubicBezTo>
                      <a:cubicBezTo>
                        <a:pt x="31045" y="1217"/>
                        <a:pt x="29191" y="1018"/>
                        <a:pt x="27046" y="785"/>
                      </a:cubicBezTo>
                      <a:cubicBezTo>
                        <a:pt x="18738" y="-117"/>
                        <a:pt x="8391" y="-1248"/>
                        <a:pt x="3543" y="3780"/>
                      </a:cubicBezTo>
                      <a:cubicBezTo>
                        <a:pt x="1456" y="5939"/>
                        <a:pt x="656" y="12612"/>
                        <a:pt x="233" y="31242"/>
                      </a:cubicBezTo>
                      <a:cubicBezTo>
                        <a:pt x="190" y="33233"/>
                        <a:pt x="141" y="35290"/>
                        <a:pt x="88" y="35970"/>
                      </a:cubicBezTo>
                      <a:cubicBezTo>
                        <a:pt x="30" y="36188"/>
                        <a:pt x="-4" y="36416"/>
                        <a:pt x="0" y="36654"/>
                      </a:cubicBezTo>
                      <a:cubicBezTo>
                        <a:pt x="10" y="38032"/>
                        <a:pt x="1131" y="39139"/>
                        <a:pt x="2505" y="39139"/>
                      </a:cubicBezTo>
                      <a:close/>
                      <a:moveTo>
                        <a:pt x="5242" y="31359"/>
                      </a:moveTo>
                      <a:cubicBezTo>
                        <a:pt x="5363" y="25996"/>
                        <a:pt x="5727" y="9748"/>
                        <a:pt x="7212" y="7191"/>
                      </a:cubicBezTo>
                      <a:cubicBezTo>
                        <a:pt x="10425" y="4012"/>
                        <a:pt x="20092" y="5066"/>
                        <a:pt x="26503" y="5764"/>
                      </a:cubicBezTo>
                      <a:cubicBezTo>
                        <a:pt x="28754" y="6007"/>
                        <a:pt x="30700" y="6220"/>
                        <a:pt x="32268" y="6265"/>
                      </a:cubicBezTo>
                      <a:cubicBezTo>
                        <a:pt x="33768" y="6308"/>
                        <a:pt x="35418" y="6420"/>
                        <a:pt x="36063" y="7157"/>
                      </a:cubicBezTo>
                      <a:cubicBezTo>
                        <a:pt x="36573" y="7749"/>
                        <a:pt x="36689" y="9089"/>
                        <a:pt x="36776" y="10064"/>
                      </a:cubicBezTo>
                      <a:lnTo>
                        <a:pt x="38223" y="26846"/>
                      </a:lnTo>
                      <a:cubicBezTo>
                        <a:pt x="38441" y="29379"/>
                        <a:pt x="38465" y="31874"/>
                        <a:pt x="37179" y="32976"/>
                      </a:cubicBezTo>
                      <a:cubicBezTo>
                        <a:pt x="36228" y="33791"/>
                        <a:pt x="34476" y="33873"/>
                        <a:pt x="32617" y="33887"/>
                      </a:cubicBezTo>
                      <a:lnTo>
                        <a:pt x="5174" y="34111"/>
                      </a:lnTo>
                      <a:cubicBezTo>
                        <a:pt x="5198" y="33330"/>
                        <a:pt x="5217" y="32398"/>
                        <a:pt x="5242" y="31359"/>
                      </a:cubicBezTo>
                      <a:close/>
                      <a:moveTo>
                        <a:pt x="2480" y="34130"/>
                      </a:moveTo>
                      <a:cubicBezTo>
                        <a:pt x="1912" y="34135"/>
                        <a:pt x="1388" y="34333"/>
                        <a:pt x="971" y="34654"/>
                      </a:cubicBezTo>
                      <a:cubicBezTo>
                        <a:pt x="1359" y="34348"/>
                        <a:pt x="1864" y="34135"/>
                        <a:pt x="2480" y="3413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6" name="任意多边形 35"/>
                <p:cNvSpPr/>
                <p:nvPr/>
              </p:nvSpPr>
              <p:spPr>
                <a:xfrm>
                  <a:off x="-1836171" y="-163130"/>
                  <a:ext cx="125609" cy="6497"/>
                </a:xfrm>
                <a:custGeom>
                  <a:avLst/>
                  <a:gdLst>
                    <a:gd name="connsiteX0" fmla="*/ 2470 w 125609"/>
                    <a:gd name="connsiteY0" fmla="*/ 5008 h 6497"/>
                    <a:gd name="connsiteX1" fmla="*/ 123073 w 125609"/>
                    <a:gd name="connsiteY1" fmla="*/ 6498 h 6497"/>
                    <a:gd name="connsiteX2" fmla="*/ 123106 w 125609"/>
                    <a:gd name="connsiteY2" fmla="*/ 6498 h 6497"/>
                    <a:gd name="connsiteX3" fmla="*/ 125610 w 125609"/>
                    <a:gd name="connsiteY3" fmla="*/ 4023 h 6497"/>
                    <a:gd name="connsiteX4" fmla="*/ 123135 w 125609"/>
                    <a:gd name="connsiteY4" fmla="*/ 1490 h 6497"/>
                    <a:gd name="connsiteX5" fmla="*/ 2534 w 125609"/>
                    <a:gd name="connsiteY5" fmla="*/ 0 h 6497"/>
                    <a:gd name="connsiteX6" fmla="*/ 2504 w 125609"/>
                    <a:gd name="connsiteY6" fmla="*/ 0 h 6497"/>
                    <a:gd name="connsiteX7" fmla="*/ 0 w 125609"/>
                    <a:gd name="connsiteY7" fmla="*/ 2470 h 6497"/>
                    <a:gd name="connsiteX8" fmla="*/ 2470 w 125609"/>
                    <a:gd name="connsiteY8" fmla="*/ 5008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7">
                      <a:moveTo>
                        <a:pt x="2470" y="5008"/>
                      </a:move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397"/>
                        <a:pt x="125610" y="4023"/>
                      </a:cubicBezTo>
                      <a:cubicBezTo>
                        <a:pt x="125625" y="2640"/>
                        <a:pt x="124519" y="1505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8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7" name="任意多边形 36"/>
                <p:cNvSpPr/>
                <p:nvPr/>
              </p:nvSpPr>
              <p:spPr>
                <a:xfrm>
                  <a:off x="-1836171" y="-135861"/>
                  <a:ext cx="88630" cy="6498"/>
                </a:xfrm>
                <a:custGeom>
                  <a:avLst/>
                  <a:gdLst>
                    <a:gd name="connsiteX0" fmla="*/ 2470 w 88630"/>
                    <a:gd name="connsiteY0" fmla="*/ 5008 h 6498"/>
                    <a:gd name="connsiteX1" fmla="*/ 44255 w 88630"/>
                    <a:gd name="connsiteY1" fmla="*/ 5756 h 6498"/>
                    <a:gd name="connsiteX2" fmla="*/ 86093 w 88630"/>
                    <a:gd name="connsiteY2" fmla="*/ 6499 h 6498"/>
                    <a:gd name="connsiteX3" fmla="*/ 86126 w 88630"/>
                    <a:gd name="connsiteY3" fmla="*/ 6499 h 6498"/>
                    <a:gd name="connsiteX4" fmla="*/ 88631 w 88630"/>
                    <a:gd name="connsiteY4" fmla="*/ 4028 h 6498"/>
                    <a:gd name="connsiteX5" fmla="*/ 86156 w 88630"/>
                    <a:gd name="connsiteY5" fmla="*/ 1490 h 6498"/>
                    <a:gd name="connsiteX6" fmla="*/ 44371 w 88630"/>
                    <a:gd name="connsiteY6" fmla="*/ 748 h 6498"/>
                    <a:gd name="connsiteX7" fmla="*/ 2534 w 88630"/>
                    <a:gd name="connsiteY7" fmla="*/ 0 h 6498"/>
                    <a:gd name="connsiteX8" fmla="*/ 2500 w 88630"/>
                    <a:gd name="connsiteY8" fmla="*/ 0 h 6498"/>
                    <a:gd name="connsiteX9" fmla="*/ 0 w 88630"/>
                    <a:gd name="connsiteY9" fmla="*/ 2475 h 6498"/>
                    <a:gd name="connsiteX10" fmla="*/ 2470 w 88630"/>
                    <a:gd name="connsiteY10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2470" y="5008"/>
                      </a:moveTo>
                      <a:cubicBezTo>
                        <a:pt x="22557" y="5256"/>
                        <a:pt x="33588" y="5514"/>
                        <a:pt x="44255" y="5756"/>
                      </a:cubicBezTo>
                      <a:cubicBezTo>
                        <a:pt x="54936" y="5998"/>
                        <a:pt x="65981" y="6250"/>
                        <a:pt x="86093" y="6499"/>
                      </a:cubicBezTo>
                      <a:cubicBezTo>
                        <a:pt x="86103" y="6499"/>
                        <a:pt x="86112" y="6499"/>
                        <a:pt x="86126" y="6499"/>
                      </a:cubicBezTo>
                      <a:cubicBezTo>
                        <a:pt x="87495" y="6499"/>
                        <a:pt x="88611" y="5402"/>
                        <a:pt x="88631" y="4028"/>
                      </a:cubicBezTo>
                      <a:cubicBezTo>
                        <a:pt x="88646" y="2645"/>
                        <a:pt x="87539" y="1509"/>
                        <a:pt x="86156" y="1490"/>
                      </a:cubicBezTo>
                      <a:cubicBezTo>
                        <a:pt x="66069" y="1242"/>
                        <a:pt x="55038" y="990"/>
                        <a:pt x="44371" y="748"/>
                      </a:cubicBezTo>
                      <a:cubicBezTo>
                        <a:pt x="33690" y="504"/>
                        <a:pt x="22645" y="247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8" name="任意多边形 37"/>
                <p:cNvSpPr/>
                <p:nvPr/>
              </p:nvSpPr>
              <p:spPr>
                <a:xfrm>
                  <a:off x="-1836171" y="-149541"/>
                  <a:ext cx="162590" cy="7793"/>
                </a:xfrm>
                <a:custGeom>
                  <a:avLst/>
                  <a:gdLst>
                    <a:gd name="connsiteX0" fmla="*/ 160115 w 162590"/>
                    <a:gd name="connsiteY0" fmla="*/ 2785 h 7793"/>
                    <a:gd name="connsiteX1" fmla="*/ 81342 w 162590"/>
                    <a:gd name="connsiteY1" fmla="*/ 1393 h 7793"/>
                    <a:gd name="connsiteX2" fmla="*/ 2538 w 162590"/>
                    <a:gd name="connsiteY2" fmla="*/ 0 h 7793"/>
                    <a:gd name="connsiteX3" fmla="*/ 0 w 162590"/>
                    <a:gd name="connsiteY3" fmla="*/ 2470 h 7793"/>
                    <a:gd name="connsiteX4" fmla="*/ 2470 w 162590"/>
                    <a:gd name="connsiteY4" fmla="*/ 5008 h 7793"/>
                    <a:gd name="connsiteX5" fmla="*/ 81245 w 162590"/>
                    <a:gd name="connsiteY5" fmla="*/ 6401 h 7793"/>
                    <a:gd name="connsiteX6" fmla="*/ 160052 w 162590"/>
                    <a:gd name="connsiteY6" fmla="*/ 7793 h 7793"/>
                    <a:gd name="connsiteX7" fmla="*/ 160085 w 162590"/>
                    <a:gd name="connsiteY7" fmla="*/ 7793 h 7793"/>
                    <a:gd name="connsiteX8" fmla="*/ 162590 w 162590"/>
                    <a:gd name="connsiteY8" fmla="*/ 5324 h 7793"/>
                    <a:gd name="connsiteX9" fmla="*/ 160115 w 162590"/>
                    <a:gd name="connsiteY9" fmla="*/ 2785 h 77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3">
                      <a:moveTo>
                        <a:pt x="160115" y="2785"/>
                      </a:moveTo>
                      <a:cubicBezTo>
                        <a:pt x="140024" y="2528"/>
                        <a:pt x="110192" y="1951"/>
                        <a:pt x="81342" y="1393"/>
                      </a:cubicBezTo>
                      <a:cubicBezTo>
                        <a:pt x="52485" y="834"/>
                        <a:pt x="22645" y="257"/>
                        <a:pt x="2538" y="0"/>
                      </a:cubicBezTo>
                      <a:cubicBezTo>
                        <a:pt x="1184" y="-5"/>
                        <a:pt x="20" y="1086"/>
                        <a:pt x="0" y="2470"/>
                      </a:cubicBezTo>
                      <a:cubicBezTo>
                        <a:pt x="-19" y="3853"/>
                        <a:pt x="1087" y="4988"/>
                        <a:pt x="2470" y="5008"/>
                      </a:cubicBezTo>
                      <a:cubicBezTo>
                        <a:pt x="22567" y="5265"/>
                        <a:pt x="52398" y="5843"/>
                        <a:pt x="81245" y="6401"/>
                      </a:cubicBezTo>
                      <a:cubicBezTo>
                        <a:pt x="110105" y="6959"/>
                        <a:pt x="139942" y="7536"/>
                        <a:pt x="160052" y="7793"/>
                      </a:cubicBezTo>
                      <a:cubicBezTo>
                        <a:pt x="160062" y="7793"/>
                        <a:pt x="160072" y="7793"/>
                        <a:pt x="160085" y="7793"/>
                      </a:cubicBezTo>
                      <a:cubicBezTo>
                        <a:pt x="161455" y="7793"/>
                        <a:pt x="162570" y="6696"/>
                        <a:pt x="162590" y="5324"/>
                      </a:cubicBezTo>
                      <a:cubicBezTo>
                        <a:pt x="162605" y="3940"/>
                        <a:pt x="161498" y="2804"/>
                        <a:pt x="160115" y="278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9" name="任意多边形 38"/>
                <p:cNvSpPr/>
                <p:nvPr/>
              </p:nvSpPr>
              <p:spPr>
                <a:xfrm>
                  <a:off x="-1888375" y="-127896"/>
                  <a:ext cx="55272" cy="47878"/>
                </a:xfrm>
                <a:custGeom>
                  <a:avLst/>
                  <a:gdLst>
                    <a:gd name="connsiteX0" fmla="*/ 2505 w 55272"/>
                    <a:gd name="connsiteY0" fmla="*/ 47878 h 47878"/>
                    <a:gd name="connsiteX1" fmla="*/ 2524 w 55272"/>
                    <a:gd name="connsiteY1" fmla="*/ 47878 h 47878"/>
                    <a:gd name="connsiteX2" fmla="*/ 32656 w 55272"/>
                    <a:gd name="connsiteY2" fmla="*/ 47636 h 47878"/>
                    <a:gd name="connsiteX3" fmla="*/ 40431 w 55272"/>
                    <a:gd name="connsiteY3" fmla="*/ 45525 h 47878"/>
                    <a:gd name="connsiteX4" fmla="*/ 43211 w 55272"/>
                    <a:gd name="connsiteY4" fmla="*/ 35154 h 47878"/>
                    <a:gd name="connsiteX5" fmla="*/ 42280 w 55272"/>
                    <a:gd name="connsiteY5" fmla="*/ 24361 h 47878"/>
                    <a:gd name="connsiteX6" fmla="*/ 54902 w 55272"/>
                    <a:gd name="connsiteY6" fmla="*/ 3819 h 47878"/>
                    <a:gd name="connsiteX7" fmla="*/ 54077 w 55272"/>
                    <a:gd name="connsiteY7" fmla="*/ 372 h 47878"/>
                    <a:gd name="connsiteX8" fmla="*/ 50632 w 55272"/>
                    <a:gd name="connsiteY8" fmla="*/ 1192 h 47878"/>
                    <a:gd name="connsiteX9" fmla="*/ 41464 w 55272"/>
                    <a:gd name="connsiteY9" fmla="*/ 16121 h 47878"/>
                    <a:gd name="connsiteX10" fmla="*/ 39844 w 55272"/>
                    <a:gd name="connsiteY10" fmla="*/ 12617 h 47878"/>
                    <a:gd name="connsiteX11" fmla="*/ 32414 w 55272"/>
                    <a:gd name="connsiteY11" fmla="*/ 9996 h 47878"/>
                    <a:gd name="connsiteX12" fmla="*/ 27041 w 55272"/>
                    <a:gd name="connsiteY12" fmla="*/ 9520 h 47878"/>
                    <a:gd name="connsiteX13" fmla="*/ 3543 w 55272"/>
                    <a:gd name="connsiteY13" fmla="*/ 12520 h 47878"/>
                    <a:gd name="connsiteX14" fmla="*/ 233 w 55272"/>
                    <a:gd name="connsiteY14" fmla="*/ 39983 h 47878"/>
                    <a:gd name="connsiteX15" fmla="*/ 88 w 55272"/>
                    <a:gd name="connsiteY15" fmla="*/ 44710 h 47878"/>
                    <a:gd name="connsiteX16" fmla="*/ 0 w 55272"/>
                    <a:gd name="connsiteY16" fmla="*/ 45393 h 47878"/>
                    <a:gd name="connsiteX17" fmla="*/ 2505 w 55272"/>
                    <a:gd name="connsiteY17" fmla="*/ 47878 h 47878"/>
                    <a:gd name="connsiteX18" fmla="*/ 5242 w 55272"/>
                    <a:gd name="connsiteY18" fmla="*/ 40100 h 47878"/>
                    <a:gd name="connsiteX19" fmla="*/ 7212 w 55272"/>
                    <a:gd name="connsiteY19" fmla="*/ 15932 h 47878"/>
                    <a:gd name="connsiteX20" fmla="*/ 26498 w 55272"/>
                    <a:gd name="connsiteY20" fmla="*/ 14499 h 47878"/>
                    <a:gd name="connsiteX21" fmla="*/ 32268 w 55272"/>
                    <a:gd name="connsiteY21" fmla="*/ 15005 h 47878"/>
                    <a:gd name="connsiteX22" fmla="*/ 36063 w 55272"/>
                    <a:gd name="connsiteY22" fmla="*/ 15897 h 47878"/>
                    <a:gd name="connsiteX23" fmla="*/ 36776 w 55272"/>
                    <a:gd name="connsiteY23" fmla="*/ 18804 h 47878"/>
                    <a:gd name="connsiteX24" fmla="*/ 37150 w 55272"/>
                    <a:gd name="connsiteY24" fmla="*/ 23148 h 47878"/>
                    <a:gd name="connsiteX25" fmla="*/ 31302 w 55272"/>
                    <a:gd name="connsiteY25" fmla="*/ 32664 h 47878"/>
                    <a:gd name="connsiteX26" fmla="*/ 18699 w 55272"/>
                    <a:gd name="connsiteY26" fmla="*/ 20644 h 47878"/>
                    <a:gd name="connsiteX27" fmla="*/ 15156 w 55272"/>
                    <a:gd name="connsiteY27" fmla="*/ 20726 h 47878"/>
                    <a:gd name="connsiteX28" fmla="*/ 15239 w 55272"/>
                    <a:gd name="connsiteY28" fmla="*/ 24269 h 47878"/>
                    <a:gd name="connsiteX29" fmla="*/ 30089 w 55272"/>
                    <a:gd name="connsiteY29" fmla="*/ 38425 h 47878"/>
                    <a:gd name="connsiteX30" fmla="*/ 31817 w 55272"/>
                    <a:gd name="connsiteY30" fmla="*/ 39119 h 47878"/>
                    <a:gd name="connsiteX31" fmla="*/ 32137 w 55272"/>
                    <a:gd name="connsiteY31" fmla="*/ 39099 h 47878"/>
                    <a:gd name="connsiteX32" fmla="*/ 33947 w 55272"/>
                    <a:gd name="connsiteY32" fmla="*/ 37925 h 47878"/>
                    <a:gd name="connsiteX33" fmla="*/ 37873 w 55272"/>
                    <a:gd name="connsiteY33" fmla="*/ 31533 h 47878"/>
                    <a:gd name="connsiteX34" fmla="*/ 38223 w 55272"/>
                    <a:gd name="connsiteY34" fmla="*/ 35586 h 47878"/>
                    <a:gd name="connsiteX35" fmla="*/ 37179 w 55272"/>
                    <a:gd name="connsiteY35" fmla="*/ 41716 h 47878"/>
                    <a:gd name="connsiteX36" fmla="*/ 32617 w 55272"/>
                    <a:gd name="connsiteY36" fmla="*/ 42628 h 47878"/>
                    <a:gd name="connsiteX37" fmla="*/ 5174 w 55272"/>
                    <a:gd name="connsiteY37" fmla="*/ 42851 h 47878"/>
                    <a:gd name="connsiteX38" fmla="*/ 5242 w 55272"/>
                    <a:gd name="connsiteY38" fmla="*/ 40100 h 47878"/>
                    <a:gd name="connsiteX39" fmla="*/ 2053 w 55272"/>
                    <a:gd name="connsiteY39" fmla="*/ 42909 h 47878"/>
                    <a:gd name="connsiteX40" fmla="*/ 952 w 55272"/>
                    <a:gd name="connsiteY40" fmla="*/ 43409 h 47878"/>
                    <a:gd name="connsiteX41" fmla="*/ 2053 w 55272"/>
                    <a:gd name="connsiteY41" fmla="*/ 42909 h 478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55272" h="47878">
                      <a:moveTo>
                        <a:pt x="2505" y="47878"/>
                      </a:moveTo>
                      <a:cubicBezTo>
                        <a:pt x="2509" y="47878"/>
                        <a:pt x="2519" y="47874"/>
                        <a:pt x="2524" y="47878"/>
                      </a:cubicBezTo>
                      <a:lnTo>
                        <a:pt x="32656" y="47636"/>
                      </a:lnTo>
                      <a:cubicBezTo>
                        <a:pt x="34787" y="47617"/>
                        <a:pt x="38014" y="47592"/>
                        <a:pt x="40431" y="45525"/>
                      </a:cubicBezTo>
                      <a:cubicBezTo>
                        <a:pt x="43857" y="42598"/>
                        <a:pt x="43420" y="37571"/>
                        <a:pt x="43211" y="35154"/>
                      </a:cubicBezTo>
                      <a:lnTo>
                        <a:pt x="42280" y="24361"/>
                      </a:lnTo>
                      <a:lnTo>
                        <a:pt x="54902" y="3819"/>
                      </a:lnTo>
                      <a:cubicBezTo>
                        <a:pt x="55625" y="2639"/>
                        <a:pt x="55257" y="1095"/>
                        <a:pt x="54077" y="372"/>
                      </a:cubicBezTo>
                      <a:cubicBezTo>
                        <a:pt x="52898" y="-356"/>
                        <a:pt x="51355" y="18"/>
                        <a:pt x="50632" y="1192"/>
                      </a:cubicBezTo>
                      <a:lnTo>
                        <a:pt x="41464" y="16121"/>
                      </a:lnTo>
                      <a:cubicBezTo>
                        <a:pt x="41222" y="14947"/>
                        <a:pt x="40775" y="13684"/>
                        <a:pt x="39844" y="12617"/>
                      </a:cubicBezTo>
                      <a:cubicBezTo>
                        <a:pt x="37708" y="10151"/>
                        <a:pt x="34263" y="10054"/>
                        <a:pt x="32414" y="9996"/>
                      </a:cubicBezTo>
                      <a:cubicBezTo>
                        <a:pt x="31045" y="9957"/>
                        <a:pt x="29191" y="9759"/>
                        <a:pt x="27041" y="9520"/>
                      </a:cubicBezTo>
                      <a:cubicBezTo>
                        <a:pt x="18733" y="8618"/>
                        <a:pt x="8391" y="7492"/>
                        <a:pt x="3543" y="12520"/>
                      </a:cubicBezTo>
                      <a:cubicBezTo>
                        <a:pt x="1461" y="14680"/>
                        <a:pt x="656" y="21352"/>
                        <a:pt x="233" y="39983"/>
                      </a:cubicBezTo>
                      <a:cubicBezTo>
                        <a:pt x="190" y="41973"/>
                        <a:pt x="141" y="44025"/>
                        <a:pt x="88" y="44710"/>
                      </a:cubicBezTo>
                      <a:cubicBezTo>
                        <a:pt x="30" y="44927"/>
                        <a:pt x="-4" y="45156"/>
                        <a:pt x="0" y="45393"/>
                      </a:cubicBezTo>
                      <a:cubicBezTo>
                        <a:pt x="10" y="46772"/>
                        <a:pt x="1131" y="47878"/>
                        <a:pt x="2505" y="47878"/>
                      </a:cubicBezTo>
                      <a:close/>
                      <a:moveTo>
                        <a:pt x="5242" y="40100"/>
                      </a:moveTo>
                      <a:cubicBezTo>
                        <a:pt x="5363" y="34736"/>
                        <a:pt x="5727" y="18489"/>
                        <a:pt x="7212" y="15932"/>
                      </a:cubicBezTo>
                      <a:cubicBezTo>
                        <a:pt x="10430" y="12753"/>
                        <a:pt x="20092" y="13806"/>
                        <a:pt x="26498" y="14499"/>
                      </a:cubicBezTo>
                      <a:cubicBezTo>
                        <a:pt x="28754" y="14747"/>
                        <a:pt x="30700" y="14960"/>
                        <a:pt x="32268" y="15005"/>
                      </a:cubicBezTo>
                      <a:cubicBezTo>
                        <a:pt x="33768" y="15048"/>
                        <a:pt x="35418" y="15159"/>
                        <a:pt x="36063" y="15897"/>
                      </a:cubicBezTo>
                      <a:cubicBezTo>
                        <a:pt x="36573" y="16490"/>
                        <a:pt x="36689" y="17829"/>
                        <a:pt x="36776" y="18804"/>
                      </a:cubicBezTo>
                      <a:lnTo>
                        <a:pt x="37150" y="23148"/>
                      </a:lnTo>
                      <a:lnTo>
                        <a:pt x="31302" y="32664"/>
                      </a:lnTo>
                      <a:lnTo>
                        <a:pt x="18699" y="20644"/>
                      </a:lnTo>
                      <a:cubicBezTo>
                        <a:pt x="17695" y="19688"/>
                        <a:pt x="16112" y="19726"/>
                        <a:pt x="15156" y="20726"/>
                      </a:cubicBezTo>
                      <a:cubicBezTo>
                        <a:pt x="14200" y="21731"/>
                        <a:pt x="14239" y="23313"/>
                        <a:pt x="15239" y="24269"/>
                      </a:cubicBezTo>
                      <a:lnTo>
                        <a:pt x="30089" y="38425"/>
                      </a:lnTo>
                      <a:cubicBezTo>
                        <a:pt x="30555" y="38876"/>
                        <a:pt x="31176" y="39119"/>
                        <a:pt x="31817" y="39119"/>
                      </a:cubicBezTo>
                      <a:cubicBezTo>
                        <a:pt x="31923" y="39119"/>
                        <a:pt x="32030" y="39114"/>
                        <a:pt x="32137" y="39099"/>
                      </a:cubicBezTo>
                      <a:cubicBezTo>
                        <a:pt x="32889" y="39003"/>
                        <a:pt x="33554" y="38570"/>
                        <a:pt x="33947" y="37925"/>
                      </a:cubicBezTo>
                      <a:lnTo>
                        <a:pt x="37873" y="31533"/>
                      </a:lnTo>
                      <a:lnTo>
                        <a:pt x="38223" y="35586"/>
                      </a:lnTo>
                      <a:cubicBezTo>
                        <a:pt x="38441" y="38119"/>
                        <a:pt x="38465" y="40614"/>
                        <a:pt x="37179" y="41716"/>
                      </a:cubicBezTo>
                      <a:cubicBezTo>
                        <a:pt x="36223" y="42531"/>
                        <a:pt x="34476" y="42613"/>
                        <a:pt x="32617" y="42628"/>
                      </a:cubicBezTo>
                      <a:lnTo>
                        <a:pt x="5174" y="42851"/>
                      </a:lnTo>
                      <a:cubicBezTo>
                        <a:pt x="5198" y="42065"/>
                        <a:pt x="5217" y="41138"/>
                        <a:pt x="5242" y="40100"/>
                      </a:cubicBezTo>
                      <a:close/>
                      <a:moveTo>
                        <a:pt x="2053" y="42909"/>
                      </a:moveTo>
                      <a:cubicBezTo>
                        <a:pt x="1646" y="42987"/>
                        <a:pt x="1267" y="43162"/>
                        <a:pt x="952" y="43409"/>
                      </a:cubicBezTo>
                      <a:cubicBezTo>
                        <a:pt x="1248" y="43171"/>
                        <a:pt x="1621" y="42987"/>
                        <a:pt x="2053" y="4290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0" name="任意多边形 39"/>
                <p:cNvSpPr/>
                <p:nvPr/>
              </p:nvSpPr>
              <p:spPr>
                <a:xfrm>
                  <a:off x="-1836171" y="-113430"/>
                  <a:ext cx="125610" cy="6497"/>
                </a:xfrm>
                <a:custGeom>
                  <a:avLst/>
                  <a:gdLst>
                    <a:gd name="connsiteX0" fmla="*/ 2504 w 125610"/>
                    <a:gd name="connsiteY0" fmla="*/ 0 h 6497"/>
                    <a:gd name="connsiteX1" fmla="*/ 0 w 125610"/>
                    <a:gd name="connsiteY1" fmla="*/ 2470 h 6497"/>
                    <a:gd name="connsiteX2" fmla="*/ 2475 w 125610"/>
                    <a:gd name="connsiteY2" fmla="*/ 5008 h 6497"/>
                    <a:gd name="connsiteX3" fmla="*/ 123073 w 125610"/>
                    <a:gd name="connsiteY3" fmla="*/ 6498 h 6497"/>
                    <a:gd name="connsiteX4" fmla="*/ 123106 w 125610"/>
                    <a:gd name="connsiteY4" fmla="*/ 6498 h 6497"/>
                    <a:gd name="connsiteX5" fmla="*/ 125610 w 125610"/>
                    <a:gd name="connsiteY5" fmla="*/ 4023 h 6497"/>
                    <a:gd name="connsiteX6" fmla="*/ 123140 w 125610"/>
                    <a:gd name="connsiteY6" fmla="*/ 1485 h 6497"/>
                    <a:gd name="connsiteX7" fmla="*/ 2538 w 125610"/>
                    <a:gd name="connsiteY7" fmla="*/ 0 h 6497"/>
                    <a:gd name="connsiteX8" fmla="*/ 2504 w 125610"/>
                    <a:gd name="connsiteY8" fmla="*/ 0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10" h="6497">
                      <a:moveTo>
                        <a:pt x="2504" y="0"/>
                      </a:move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3"/>
                        <a:pt x="1092" y="4989"/>
                        <a:pt x="2475" y="5008"/>
                      </a:cubicBez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397"/>
                        <a:pt x="125610" y="4023"/>
                      </a:cubicBezTo>
                      <a:cubicBezTo>
                        <a:pt x="125630" y="2640"/>
                        <a:pt x="124519" y="1505"/>
                        <a:pt x="123140" y="1485"/>
                      </a:cubicBezTo>
                      <a:lnTo>
                        <a:pt x="2538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1" name="任意多边形 40"/>
                <p:cNvSpPr/>
                <p:nvPr/>
              </p:nvSpPr>
              <p:spPr>
                <a:xfrm>
                  <a:off x="-1836171" y="-86161"/>
                  <a:ext cx="88630" cy="6498"/>
                </a:xfrm>
                <a:custGeom>
                  <a:avLst/>
                  <a:gdLst>
                    <a:gd name="connsiteX0" fmla="*/ 2470 w 88630"/>
                    <a:gd name="connsiteY0" fmla="*/ 5008 h 6498"/>
                    <a:gd name="connsiteX1" fmla="*/ 44270 w 88630"/>
                    <a:gd name="connsiteY1" fmla="*/ 5751 h 6498"/>
                    <a:gd name="connsiteX2" fmla="*/ 86093 w 88630"/>
                    <a:gd name="connsiteY2" fmla="*/ 6499 h 6498"/>
                    <a:gd name="connsiteX3" fmla="*/ 86126 w 88630"/>
                    <a:gd name="connsiteY3" fmla="*/ 6499 h 6498"/>
                    <a:gd name="connsiteX4" fmla="*/ 88631 w 88630"/>
                    <a:gd name="connsiteY4" fmla="*/ 4023 h 6498"/>
                    <a:gd name="connsiteX5" fmla="*/ 86156 w 88630"/>
                    <a:gd name="connsiteY5" fmla="*/ 1490 h 6498"/>
                    <a:gd name="connsiteX6" fmla="*/ 44381 w 88630"/>
                    <a:gd name="connsiteY6" fmla="*/ 748 h 6498"/>
                    <a:gd name="connsiteX7" fmla="*/ 2534 w 88630"/>
                    <a:gd name="connsiteY7" fmla="*/ 0 h 6498"/>
                    <a:gd name="connsiteX8" fmla="*/ 2500 w 88630"/>
                    <a:gd name="connsiteY8" fmla="*/ 0 h 6498"/>
                    <a:gd name="connsiteX9" fmla="*/ 0 w 88630"/>
                    <a:gd name="connsiteY9" fmla="*/ 2475 h 6498"/>
                    <a:gd name="connsiteX10" fmla="*/ 2470 w 88630"/>
                    <a:gd name="connsiteY10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2470" y="5008"/>
                      </a:moveTo>
                      <a:cubicBezTo>
                        <a:pt x="22567" y="5256"/>
                        <a:pt x="33598" y="5509"/>
                        <a:pt x="44270" y="5751"/>
                      </a:cubicBezTo>
                      <a:cubicBezTo>
                        <a:pt x="54946" y="5998"/>
                        <a:pt x="65986" y="6250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3"/>
                      </a:cubicBezTo>
                      <a:cubicBezTo>
                        <a:pt x="88646" y="2640"/>
                        <a:pt x="87539" y="1505"/>
                        <a:pt x="86156" y="1490"/>
                      </a:cubicBezTo>
                      <a:cubicBezTo>
                        <a:pt x="66078" y="1242"/>
                        <a:pt x="55048" y="990"/>
                        <a:pt x="44381" y="748"/>
                      </a:cubicBezTo>
                      <a:cubicBezTo>
                        <a:pt x="33699" y="499"/>
                        <a:pt x="22654" y="247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2" name="任意多边形 41"/>
                <p:cNvSpPr/>
                <p:nvPr/>
              </p:nvSpPr>
              <p:spPr>
                <a:xfrm>
                  <a:off x="-1836171" y="-99842"/>
                  <a:ext cx="162590" cy="7794"/>
                </a:xfrm>
                <a:custGeom>
                  <a:avLst/>
                  <a:gdLst>
                    <a:gd name="connsiteX0" fmla="*/ 160115 w 162590"/>
                    <a:gd name="connsiteY0" fmla="*/ 2787 h 7794"/>
                    <a:gd name="connsiteX1" fmla="*/ 81395 w 162590"/>
                    <a:gd name="connsiteY1" fmla="*/ 1393 h 7794"/>
                    <a:gd name="connsiteX2" fmla="*/ 2538 w 162590"/>
                    <a:gd name="connsiteY2" fmla="*/ 0 h 7794"/>
                    <a:gd name="connsiteX3" fmla="*/ 0 w 162590"/>
                    <a:gd name="connsiteY3" fmla="*/ 2471 h 7794"/>
                    <a:gd name="connsiteX4" fmla="*/ 2470 w 162590"/>
                    <a:gd name="connsiteY4" fmla="*/ 5009 h 7794"/>
                    <a:gd name="connsiteX5" fmla="*/ 81297 w 162590"/>
                    <a:gd name="connsiteY5" fmla="*/ 6402 h 7794"/>
                    <a:gd name="connsiteX6" fmla="*/ 160052 w 162590"/>
                    <a:gd name="connsiteY6" fmla="*/ 7795 h 7794"/>
                    <a:gd name="connsiteX7" fmla="*/ 160085 w 162590"/>
                    <a:gd name="connsiteY7" fmla="*/ 7795 h 7794"/>
                    <a:gd name="connsiteX8" fmla="*/ 162590 w 162590"/>
                    <a:gd name="connsiteY8" fmla="*/ 5325 h 7794"/>
                    <a:gd name="connsiteX9" fmla="*/ 160115 w 162590"/>
                    <a:gd name="connsiteY9" fmla="*/ 2787 h 7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4">
                      <a:moveTo>
                        <a:pt x="160115" y="2787"/>
                      </a:moveTo>
                      <a:cubicBezTo>
                        <a:pt x="140034" y="2529"/>
                        <a:pt x="110222" y="1952"/>
                        <a:pt x="81395" y="1393"/>
                      </a:cubicBezTo>
                      <a:cubicBezTo>
                        <a:pt x="52515" y="835"/>
                        <a:pt x="22654" y="257"/>
                        <a:pt x="2538" y="0"/>
                      </a:cubicBezTo>
                      <a:cubicBezTo>
                        <a:pt x="1184" y="5"/>
                        <a:pt x="20" y="1087"/>
                        <a:pt x="0" y="2471"/>
                      </a:cubicBezTo>
                      <a:cubicBezTo>
                        <a:pt x="-19" y="3854"/>
                        <a:pt x="1087" y="4989"/>
                        <a:pt x="2470" y="5009"/>
                      </a:cubicBezTo>
                      <a:cubicBezTo>
                        <a:pt x="22577" y="5266"/>
                        <a:pt x="52427" y="5844"/>
                        <a:pt x="81297" y="6402"/>
                      </a:cubicBezTo>
                      <a:cubicBezTo>
                        <a:pt x="110134" y="6960"/>
                        <a:pt x="139955" y="7537"/>
                        <a:pt x="160052" y="7795"/>
                      </a:cubicBezTo>
                      <a:cubicBezTo>
                        <a:pt x="160062" y="7795"/>
                        <a:pt x="160072" y="7795"/>
                        <a:pt x="160085" y="7795"/>
                      </a:cubicBezTo>
                      <a:cubicBezTo>
                        <a:pt x="161455" y="7795"/>
                        <a:pt x="162570" y="6693"/>
                        <a:pt x="162590" y="5325"/>
                      </a:cubicBezTo>
                      <a:cubicBezTo>
                        <a:pt x="162605" y="3941"/>
                        <a:pt x="161498" y="2805"/>
                        <a:pt x="160115" y="2787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3" name="任意多边形 42"/>
                <p:cNvSpPr/>
                <p:nvPr/>
              </p:nvSpPr>
              <p:spPr>
                <a:xfrm>
                  <a:off x="-1888375" y="-69459"/>
                  <a:ext cx="43349" cy="39141"/>
                </a:xfrm>
                <a:custGeom>
                  <a:avLst/>
                  <a:gdLst>
                    <a:gd name="connsiteX0" fmla="*/ 2505 w 43349"/>
                    <a:gd name="connsiteY0" fmla="*/ 39141 h 39141"/>
                    <a:gd name="connsiteX1" fmla="*/ 2524 w 43349"/>
                    <a:gd name="connsiteY1" fmla="*/ 39141 h 39141"/>
                    <a:gd name="connsiteX2" fmla="*/ 32656 w 43349"/>
                    <a:gd name="connsiteY2" fmla="*/ 38899 h 39141"/>
                    <a:gd name="connsiteX3" fmla="*/ 40431 w 43349"/>
                    <a:gd name="connsiteY3" fmla="*/ 36788 h 39141"/>
                    <a:gd name="connsiteX4" fmla="*/ 43211 w 43349"/>
                    <a:gd name="connsiteY4" fmla="*/ 26417 h 39141"/>
                    <a:gd name="connsiteX5" fmla="*/ 41761 w 43349"/>
                    <a:gd name="connsiteY5" fmla="*/ 9640 h 39141"/>
                    <a:gd name="connsiteX6" fmla="*/ 39839 w 43349"/>
                    <a:gd name="connsiteY6" fmla="*/ 3875 h 39141"/>
                    <a:gd name="connsiteX7" fmla="*/ 32414 w 43349"/>
                    <a:gd name="connsiteY7" fmla="*/ 1259 h 39141"/>
                    <a:gd name="connsiteX8" fmla="*/ 27041 w 43349"/>
                    <a:gd name="connsiteY8" fmla="*/ 783 h 39141"/>
                    <a:gd name="connsiteX9" fmla="*/ 3543 w 43349"/>
                    <a:gd name="connsiteY9" fmla="*/ 3778 h 39141"/>
                    <a:gd name="connsiteX10" fmla="*/ 233 w 43349"/>
                    <a:gd name="connsiteY10" fmla="*/ 31246 h 39141"/>
                    <a:gd name="connsiteX11" fmla="*/ 88 w 43349"/>
                    <a:gd name="connsiteY11" fmla="*/ 35968 h 39141"/>
                    <a:gd name="connsiteX12" fmla="*/ 0 w 43349"/>
                    <a:gd name="connsiteY12" fmla="*/ 36656 h 39141"/>
                    <a:gd name="connsiteX13" fmla="*/ 2505 w 43349"/>
                    <a:gd name="connsiteY13" fmla="*/ 39141 h 39141"/>
                    <a:gd name="connsiteX14" fmla="*/ 5242 w 43349"/>
                    <a:gd name="connsiteY14" fmla="*/ 31358 h 39141"/>
                    <a:gd name="connsiteX15" fmla="*/ 7212 w 43349"/>
                    <a:gd name="connsiteY15" fmla="*/ 7190 h 39141"/>
                    <a:gd name="connsiteX16" fmla="*/ 26503 w 43349"/>
                    <a:gd name="connsiteY16" fmla="*/ 5762 h 39141"/>
                    <a:gd name="connsiteX17" fmla="*/ 32268 w 43349"/>
                    <a:gd name="connsiteY17" fmla="*/ 6267 h 39141"/>
                    <a:gd name="connsiteX18" fmla="*/ 36063 w 43349"/>
                    <a:gd name="connsiteY18" fmla="*/ 7160 h 39141"/>
                    <a:gd name="connsiteX19" fmla="*/ 36776 w 43349"/>
                    <a:gd name="connsiteY19" fmla="*/ 10067 h 39141"/>
                    <a:gd name="connsiteX20" fmla="*/ 38223 w 43349"/>
                    <a:gd name="connsiteY20" fmla="*/ 26849 h 39141"/>
                    <a:gd name="connsiteX21" fmla="*/ 37179 w 43349"/>
                    <a:gd name="connsiteY21" fmla="*/ 32978 h 39141"/>
                    <a:gd name="connsiteX22" fmla="*/ 32617 w 43349"/>
                    <a:gd name="connsiteY22" fmla="*/ 33891 h 39141"/>
                    <a:gd name="connsiteX23" fmla="*/ 5174 w 43349"/>
                    <a:gd name="connsiteY23" fmla="*/ 34113 h 39141"/>
                    <a:gd name="connsiteX24" fmla="*/ 5242 w 43349"/>
                    <a:gd name="connsiteY24" fmla="*/ 31358 h 39141"/>
                    <a:gd name="connsiteX25" fmla="*/ 2053 w 43349"/>
                    <a:gd name="connsiteY25" fmla="*/ 34172 h 39141"/>
                    <a:gd name="connsiteX26" fmla="*/ 952 w 43349"/>
                    <a:gd name="connsiteY26" fmla="*/ 34672 h 39141"/>
                    <a:gd name="connsiteX27" fmla="*/ 2053 w 43349"/>
                    <a:gd name="connsiteY27" fmla="*/ 34172 h 391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49" h="39141">
                      <a:moveTo>
                        <a:pt x="2505" y="39141"/>
                      </a:moveTo>
                      <a:cubicBezTo>
                        <a:pt x="2509" y="39141"/>
                        <a:pt x="2519" y="39136"/>
                        <a:pt x="2524" y="39141"/>
                      </a:cubicBezTo>
                      <a:lnTo>
                        <a:pt x="32656" y="38899"/>
                      </a:lnTo>
                      <a:cubicBezTo>
                        <a:pt x="34787" y="38879"/>
                        <a:pt x="38014" y="38855"/>
                        <a:pt x="40431" y="36788"/>
                      </a:cubicBezTo>
                      <a:cubicBezTo>
                        <a:pt x="43852" y="33861"/>
                        <a:pt x="43420" y="28833"/>
                        <a:pt x="43211" y="26417"/>
                      </a:cubicBezTo>
                      <a:lnTo>
                        <a:pt x="41761" y="9640"/>
                      </a:lnTo>
                      <a:cubicBezTo>
                        <a:pt x="41625" y="8068"/>
                        <a:pt x="41421" y="5699"/>
                        <a:pt x="39839" y="3875"/>
                      </a:cubicBezTo>
                      <a:cubicBezTo>
                        <a:pt x="37703" y="1414"/>
                        <a:pt x="34263" y="1317"/>
                        <a:pt x="32414" y="1259"/>
                      </a:cubicBezTo>
                      <a:cubicBezTo>
                        <a:pt x="31040" y="1220"/>
                        <a:pt x="29191" y="1022"/>
                        <a:pt x="27041" y="783"/>
                      </a:cubicBezTo>
                      <a:cubicBezTo>
                        <a:pt x="18733" y="-119"/>
                        <a:pt x="8391" y="-1244"/>
                        <a:pt x="3543" y="3778"/>
                      </a:cubicBezTo>
                      <a:cubicBezTo>
                        <a:pt x="1456" y="5938"/>
                        <a:pt x="656" y="12615"/>
                        <a:pt x="233" y="31246"/>
                      </a:cubicBezTo>
                      <a:cubicBezTo>
                        <a:pt x="190" y="33235"/>
                        <a:pt x="141" y="35289"/>
                        <a:pt x="88" y="35968"/>
                      </a:cubicBezTo>
                      <a:cubicBezTo>
                        <a:pt x="30" y="36186"/>
                        <a:pt x="-4" y="36419"/>
                        <a:pt x="0" y="36656"/>
                      </a:cubicBezTo>
                      <a:cubicBezTo>
                        <a:pt x="10" y="38035"/>
                        <a:pt x="1131" y="39141"/>
                        <a:pt x="2505" y="39141"/>
                      </a:cubicBezTo>
                      <a:close/>
                      <a:moveTo>
                        <a:pt x="5242" y="31358"/>
                      </a:moveTo>
                      <a:cubicBezTo>
                        <a:pt x="5363" y="25994"/>
                        <a:pt x="5727" y="9747"/>
                        <a:pt x="7212" y="7190"/>
                      </a:cubicBezTo>
                      <a:cubicBezTo>
                        <a:pt x="10430" y="4016"/>
                        <a:pt x="20092" y="5064"/>
                        <a:pt x="26503" y="5762"/>
                      </a:cubicBezTo>
                      <a:cubicBezTo>
                        <a:pt x="28754" y="6010"/>
                        <a:pt x="30700" y="6218"/>
                        <a:pt x="32268" y="6267"/>
                      </a:cubicBezTo>
                      <a:cubicBezTo>
                        <a:pt x="33350" y="6302"/>
                        <a:pt x="35364" y="6355"/>
                        <a:pt x="36063" y="7160"/>
                      </a:cubicBezTo>
                      <a:cubicBezTo>
                        <a:pt x="36573" y="7753"/>
                        <a:pt x="36689" y="9092"/>
                        <a:pt x="36776" y="10067"/>
                      </a:cubicBezTo>
                      <a:lnTo>
                        <a:pt x="38223" y="26849"/>
                      </a:lnTo>
                      <a:cubicBezTo>
                        <a:pt x="38441" y="29382"/>
                        <a:pt x="38465" y="31877"/>
                        <a:pt x="37179" y="32978"/>
                      </a:cubicBezTo>
                      <a:cubicBezTo>
                        <a:pt x="36228" y="33794"/>
                        <a:pt x="34476" y="33876"/>
                        <a:pt x="32617" y="33891"/>
                      </a:cubicBezTo>
                      <a:lnTo>
                        <a:pt x="5174" y="34113"/>
                      </a:lnTo>
                      <a:cubicBezTo>
                        <a:pt x="5198" y="33328"/>
                        <a:pt x="5217" y="32396"/>
                        <a:pt x="5242" y="31358"/>
                      </a:cubicBezTo>
                      <a:close/>
                      <a:moveTo>
                        <a:pt x="2053" y="34172"/>
                      </a:moveTo>
                      <a:cubicBezTo>
                        <a:pt x="1646" y="34250"/>
                        <a:pt x="1267" y="34420"/>
                        <a:pt x="952" y="34672"/>
                      </a:cubicBezTo>
                      <a:cubicBezTo>
                        <a:pt x="1248" y="34429"/>
                        <a:pt x="1621" y="34250"/>
                        <a:pt x="2053" y="34172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4" name="任意多边形 43"/>
                <p:cNvSpPr/>
                <p:nvPr/>
              </p:nvSpPr>
              <p:spPr>
                <a:xfrm>
                  <a:off x="-1836171" y="-63735"/>
                  <a:ext cx="125609" cy="6497"/>
                </a:xfrm>
                <a:custGeom>
                  <a:avLst/>
                  <a:gdLst>
                    <a:gd name="connsiteX0" fmla="*/ 2470 w 125609"/>
                    <a:gd name="connsiteY0" fmla="*/ 5008 h 6497"/>
                    <a:gd name="connsiteX1" fmla="*/ 123073 w 125609"/>
                    <a:gd name="connsiteY1" fmla="*/ 6498 h 6497"/>
                    <a:gd name="connsiteX2" fmla="*/ 123106 w 125609"/>
                    <a:gd name="connsiteY2" fmla="*/ 6498 h 6497"/>
                    <a:gd name="connsiteX3" fmla="*/ 125610 w 125609"/>
                    <a:gd name="connsiteY3" fmla="*/ 4028 h 6497"/>
                    <a:gd name="connsiteX4" fmla="*/ 123135 w 125609"/>
                    <a:gd name="connsiteY4" fmla="*/ 1490 h 6497"/>
                    <a:gd name="connsiteX5" fmla="*/ 2534 w 125609"/>
                    <a:gd name="connsiteY5" fmla="*/ 0 h 6497"/>
                    <a:gd name="connsiteX6" fmla="*/ 2504 w 125609"/>
                    <a:gd name="connsiteY6" fmla="*/ 0 h 6497"/>
                    <a:gd name="connsiteX7" fmla="*/ 0 w 125609"/>
                    <a:gd name="connsiteY7" fmla="*/ 2475 h 6497"/>
                    <a:gd name="connsiteX8" fmla="*/ 2470 w 125609"/>
                    <a:gd name="connsiteY8" fmla="*/ 5008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7">
                      <a:moveTo>
                        <a:pt x="2470" y="5008"/>
                      </a:move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402"/>
                        <a:pt x="125610" y="4028"/>
                      </a:cubicBezTo>
                      <a:cubicBezTo>
                        <a:pt x="125625" y="2645"/>
                        <a:pt x="124519" y="1509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5"/>
                      </a:cubicBezTo>
                      <a:cubicBezTo>
                        <a:pt x="-19" y="3858"/>
                        <a:pt x="1087" y="4993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5" name="任意多边形 44"/>
                <p:cNvSpPr/>
                <p:nvPr/>
              </p:nvSpPr>
              <p:spPr>
                <a:xfrm>
                  <a:off x="-1836171" y="-36462"/>
                  <a:ext cx="88630" cy="6498"/>
                </a:xfrm>
                <a:custGeom>
                  <a:avLst/>
                  <a:gdLst>
                    <a:gd name="connsiteX0" fmla="*/ 88631 w 88630"/>
                    <a:gd name="connsiteY0" fmla="*/ 4023 h 6498"/>
                    <a:gd name="connsiteX1" fmla="*/ 86156 w 88630"/>
                    <a:gd name="connsiteY1" fmla="*/ 1490 h 6498"/>
                    <a:gd name="connsiteX2" fmla="*/ 44371 w 88630"/>
                    <a:gd name="connsiteY2" fmla="*/ 743 h 6498"/>
                    <a:gd name="connsiteX3" fmla="*/ 2534 w 88630"/>
                    <a:gd name="connsiteY3" fmla="*/ 0 h 6498"/>
                    <a:gd name="connsiteX4" fmla="*/ 2504 w 88630"/>
                    <a:gd name="connsiteY4" fmla="*/ 0 h 6498"/>
                    <a:gd name="connsiteX5" fmla="*/ 0 w 88630"/>
                    <a:gd name="connsiteY5" fmla="*/ 2470 h 6498"/>
                    <a:gd name="connsiteX6" fmla="*/ 2475 w 88630"/>
                    <a:gd name="connsiteY6" fmla="*/ 5008 h 6498"/>
                    <a:gd name="connsiteX7" fmla="*/ 44260 w 88630"/>
                    <a:gd name="connsiteY7" fmla="*/ 5751 h 6498"/>
                    <a:gd name="connsiteX8" fmla="*/ 86093 w 88630"/>
                    <a:gd name="connsiteY8" fmla="*/ 6499 h 6498"/>
                    <a:gd name="connsiteX9" fmla="*/ 86126 w 88630"/>
                    <a:gd name="connsiteY9" fmla="*/ 6499 h 6498"/>
                    <a:gd name="connsiteX10" fmla="*/ 88631 w 88630"/>
                    <a:gd name="connsiteY10" fmla="*/ 4023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88631" y="4023"/>
                      </a:moveTo>
                      <a:cubicBezTo>
                        <a:pt x="88646" y="2640"/>
                        <a:pt x="87539" y="1505"/>
                        <a:pt x="86156" y="1490"/>
                      </a:cubicBezTo>
                      <a:cubicBezTo>
                        <a:pt x="66069" y="1242"/>
                        <a:pt x="55038" y="990"/>
                        <a:pt x="44371" y="743"/>
                      </a:cubicBezTo>
                      <a:cubicBezTo>
                        <a:pt x="33690" y="499"/>
                        <a:pt x="22649" y="247"/>
                        <a:pt x="2534" y="0"/>
                      </a:cubicBez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4"/>
                        <a:pt x="1092" y="4989"/>
                        <a:pt x="2475" y="5008"/>
                      </a:cubicBezTo>
                      <a:cubicBezTo>
                        <a:pt x="22562" y="5256"/>
                        <a:pt x="33593" y="5509"/>
                        <a:pt x="44260" y="5751"/>
                      </a:cubicBezTo>
                      <a:cubicBezTo>
                        <a:pt x="54936" y="5993"/>
                        <a:pt x="65981" y="6250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6" name="任意多边形 45"/>
                <p:cNvSpPr/>
                <p:nvPr/>
              </p:nvSpPr>
              <p:spPr>
                <a:xfrm>
                  <a:off x="-1836171" y="-50148"/>
                  <a:ext cx="162590" cy="7799"/>
                </a:xfrm>
                <a:custGeom>
                  <a:avLst/>
                  <a:gdLst>
                    <a:gd name="connsiteX0" fmla="*/ 81288 w 162590"/>
                    <a:gd name="connsiteY0" fmla="*/ 1393 h 7799"/>
                    <a:gd name="connsiteX1" fmla="*/ 2538 w 162590"/>
                    <a:gd name="connsiteY1" fmla="*/ 0 h 7799"/>
                    <a:gd name="connsiteX2" fmla="*/ 0 w 162590"/>
                    <a:gd name="connsiteY2" fmla="*/ 2476 h 7799"/>
                    <a:gd name="connsiteX3" fmla="*/ 2470 w 162590"/>
                    <a:gd name="connsiteY3" fmla="*/ 5014 h 7799"/>
                    <a:gd name="connsiteX4" fmla="*/ 81191 w 162590"/>
                    <a:gd name="connsiteY4" fmla="*/ 6402 h 7799"/>
                    <a:gd name="connsiteX5" fmla="*/ 160052 w 162590"/>
                    <a:gd name="connsiteY5" fmla="*/ 7800 h 7799"/>
                    <a:gd name="connsiteX6" fmla="*/ 160085 w 162590"/>
                    <a:gd name="connsiteY6" fmla="*/ 7800 h 7799"/>
                    <a:gd name="connsiteX7" fmla="*/ 162590 w 162590"/>
                    <a:gd name="connsiteY7" fmla="*/ 5325 h 7799"/>
                    <a:gd name="connsiteX8" fmla="*/ 160115 w 162590"/>
                    <a:gd name="connsiteY8" fmla="*/ 2787 h 7799"/>
                    <a:gd name="connsiteX9" fmla="*/ 81288 w 162590"/>
                    <a:gd name="connsiteY9" fmla="*/ 1393 h 7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9">
                      <a:moveTo>
                        <a:pt x="81288" y="1393"/>
                      </a:moveTo>
                      <a:cubicBezTo>
                        <a:pt x="52452" y="840"/>
                        <a:pt x="22630" y="262"/>
                        <a:pt x="2538" y="0"/>
                      </a:cubicBezTo>
                      <a:cubicBezTo>
                        <a:pt x="1184" y="20"/>
                        <a:pt x="20" y="1092"/>
                        <a:pt x="0" y="2476"/>
                      </a:cubicBezTo>
                      <a:cubicBezTo>
                        <a:pt x="-19" y="3859"/>
                        <a:pt x="1087" y="4994"/>
                        <a:pt x="2470" y="5014"/>
                      </a:cubicBezTo>
                      <a:cubicBezTo>
                        <a:pt x="22552" y="5271"/>
                        <a:pt x="52364" y="5848"/>
                        <a:pt x="81191" y="6402"/>
                      </a:cubicBezTo>
                      <a:cubicBezTo>
                        <a:pt x="110072" y="6960"/>
                        <a:pt x="139932" y="7537"/>
                        <a:pt x="160052" y="7800"/>
                      </a:cubicBezTo>
                      <a:cubicBezTo>
                        <a:pt x="160062" y="7800"/>
                        <a:pt x="160072" y="7800"/>
                        <a:pt x="160085" y="7800"/>
                      </a:cubicBezTo>
                      <a:cubicBezTo>
                        <a:pt x="161455" y="7800"/>
                        <a:pt x="162570" y="6698"/>
                        <a:pt x="162590" y="5325"/>
                      </a:cubicBezTo>
                      <a:cubicBezTo>
                        <a:pt x="162605" y="3941"/>
                        <a:pt x="161498" y="2805"/>
                        <a:pt x="160115" y="2787"/>
                      </a:cubicBezTo>
                      <a:cubicBezTo>
                        <a:pt x="140014" y="2529"/>
                        <a:pt x="110158" y="1952"/>
                        <a:pt x="81288" y="139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7" name="任意多边形 46"/>
                <p:cNvSpPr/>
                <p:nvPr/>
              </p:nvSpPr>
              <p:spPr>
                <a:xfrm>
                  <a:off x="-1749591" y="-26073"/>
                  <a:ext cx="137103" cy="90578"/>
                </a:xfrm>
                <a:custGeom>
                  <a:avLst/>
                  <a:gdLst>
                    <a:gd name="connsiteX0" fmla="*/ 66868 w 137103"/>
                    <a:gd name="connsiteY0" fmla="*/ 63144 h 90578"/>
                    <a:gd name="connsiteX1" fmla="*/ 63388 w 137103"/>
                    <a:gd name="connsiteY1" fmla="*/ 56908 h 90578"/>
                    <a:gd name="connsiteX2" fmla="*/ 63393 w 137103"/>
                    <a:gd name="connsiteY2" fmla="*/ 56617 h 90578"/>
                    <a:gd name="connsiteX3" fmla="*/ 73385 w 137103"/>
                    <a:gd name="connsiteY3" fmla="*/ 29566 h 90578"/>
                    <a:gd name="connsiteX4" fmla="*/ 71331 w 137103"/>
                    <a:gd name="connsiteY4" fmla="*/ 27203 h 90578"/>
                    <a:gd name="connsiteX5" fmla="*/ 68576 w 137103"/>
                    <a:gd name="connsiteY5" fmla="*/ 28687 h 90578"/>
                    <a:gd name="connsiteX6" fmla="*/ 61349 w 137103"/>
                    <a:gd name="connsiteY6" fmla="*/ 45775 h 90578"/>
                    <a:gd name="connsiteX7" fmla="*/ 58564 w 137103"/>
                    <a:gd name="connsiteY7" fmla="*/ 54418 h 90578"/>
                    <a:gd name="connsiteX8" fmla="*/ 55773 w 137103"/>
                    <a:gd name="connsiteY8" fmla="*/ 56869 h 90578"/>
                    <a:gd name="connsiteX9" fmla="*/ 44524 w 137103"/>
                    <a:gd name="connsiteY9" fmla="*/ 60004 h 90578"/>
                    <a:gd name="connsiteX10" fmla="*/ 63271 w 137103"/>
                    <a:gd name="connsiteY10" fmla="*/ 13692 h 90578"/>
                    <a:gd name="connsiteX11" fmla="*/ 61937 w 137103"/>
                    <a:gd name="connsiteY11" fmla="*/ 11551 h 90578"/>
                    <a:gd name="connsiteX12" fmla="*/ 59418 w 137103"/>
                    <a:gd name="connsiteY12" fmla="*/ 11658 h 90578"/>
                    <a:gd name="connsiteX13" fmla="*/ 35880 w 137103"/>
                    <a:gd name="connsiteY13" fmla="*/ 44120 h 90578"/>
                    <a:gd name="connsiteX14" fmla="*/ 37138 w 137103"/>
                    <a:gd name="connsiteY14" fmla="*/ 60009 h 90578"/>
                    <a:gd name="connsiteX15" fmla="*/ 24282 w 137103"/>
                    <a:gd name="connsiteY15" fmla="*/ 68079 h 90578"/>
                    <a:gd name="connsiteX16" fmla="*/ 7214 w 137103"/>
                    <a:gd name="connsiteY16" fmla="*/ 67575 h 90578"/>
                    <a:gd name="connsiteX17" fmla="*/ 6428 w 137103"/>
                    <a:gd name="connsiteY17" fmla="*/ 53059 h 90578"/>
                    <a:gd name="connsiteX18" fmla="*/ 39268 w 137103"/>
                    <a:gd name="connsiteY18" fmla="*/ 16808 h 90578"/>
                    <a:gd name="connsiteX19" fmla="*/ 40549 w 137103"/>
                    <a:gd name="connsiteY19" fmla="*/ 13507 h 90578"/>
                    <a:gd name="connsiteX20" fmla="*/ 37245 w 137103"/>
                    <a:gd name="connsiteY20" fmla="*/ 12226 h 90578"/>
                    <a:gd name="connsiteX21" fmla="*/ 1672 w 137103"/>
                    <a:gd name="connsiteY21" fmla="*/ 51497 h 90578"/>
                    <a:gd name="connsiteX22" fmla="*/ 3477 w 137103"/>
                    <a:gd name="connsiteY22" fmla="*/ 70909 h 90578"/>
                    <a:gd name="connsiteX23" fmla="*/ 26325 w 137103"/>
                    <a:gd name="connsiteY23" fmla="*/ 72656 h 90578"/>
                    <a:gd name="connsiteX24" fmla="*/ 40623 w 137103"/>
                    <a:gd name="connsiteY24" fmla="*/ 63610 h 90578"/>
                    <a:gd name="connsiteX25" fmla="*/ 41093 w 137103"/>
                    <a:gd name="connsiteY25" fmla="*/ 63896 h 90578"/>
                    <a:gd name="connsiteX26" fmla="*/ 58851 w 137103"/>
                    <a:gd name="connsiteY26" fmla="*/ 60824 h 90578"/>
                    <a:gd name="connsiteX27" fmla="*/ 58947 w 137103"/>
                    <a:gd name="connsiteY27" fmla="*/ 60747 h 90578"/>
                    <a:gd name="connsiteX28" fmla="*/ 65091 w 137103"/>
                    <a:gd name="connsiteY28" fmla="*/ 67827 h 90578"/>
                    <a:gd name="connsiteX29" fmla="*/ 80091 w 137103"/>
                    <a:gd name="connsiteY29" fmla="*/ 62042 h 90578"/>
                    <a:gd name="connsiteX30" fmla="*/ 84483 w 137103"/>
                    <a:gd name="connsiteY30" fmla="*/ 56631 h 90578"/>
                    <a:gd name="connsiteX31" fmla="*/ 85168 w 137103"/>
                    <a:gd name="connsiteY31" fmla="*/ 62834 h 90578"/>
                    <a:gd name="connsiteX32" fmla="*/ 86959 w 137103"/>
                    <a:gd name="connsiteY32" fmla="*/ 64808 h 90578"/>
                    <a:gd name="connsiteX33" fmla="*/ 89516 w 137103"/>
                    <a:gd name="connsiteY33" fmla="*/ 64046 h 90578"/>
                    <a:gd name="connsiteX34" fmla="*/ 97471 w 137103"/>
                    <a:gd name="connsiteY34" fmla="*/ 54971 h 90578"/>
                    <a:gd name="connsiteX35" fmla="*/ 97471 w 137103"/>
                    <a:gd name="connsiteY35" fmla="*/ 55326 h 90578"/>
                    <a:gd name="connsiteX36" fmla="*/ 106351 w 137103"/>
                    <a:gd name="connsiteY36" fmla="*/ 66182 h 90578"/>
                    <a:gd name="connsiteX37" fmla="*/ 114635 w 137103"/>
                    <a:gd name="connsiteY37" fmla="*/ 62867 h 90578"/>
                    <a:gd name="connsiteX38" fmla="*/ 111000 w 137103"/>
                    <a:gd name="connsiteY38" fmla="*/ 86744 h 90578"/>
                    <a:gd name="connsiteX39" fmla="*/ 111787 w 137103"/>
                    <a:gd name="connsiteY39" fmla="*/ 90195 h 90578"/>
                    <a:gd name="connsiteX40" fmla="*/ 113116 w 137103"/>
                    <a:gd name="connsiteY40" fmla="*/ 90578 h 90578"/>
                    <a:gd name="connsiteX41" fmla="*/ 115242 w 137103"/>
                    <a:gd name="connsiteY41" fmla="*/ 89403 h 90578"/>
                    <a:gd name="connsiteX42" fmla="*/ 118964 w 137103"/>
                    <a:gd name="connsiteY42" fmla="*/ 57927 h 90578"/>
                    <a:gd name="connsiteX43" fmla="*/ 136454 w 137103"/>
                    <a:gd name="connsiteY43" fmla="*/ 19428 h 90578"/>
                    <a:gd name="connsiteX44" fmla="*/ 131369 w 137103"/>
                    <a:gd name="connsiteY44" fmla="*/ 1340 h 90578"/>
                    <a:gd name="connsiteX45" fmla="*/ 120211 w 137103"/>
                    <a:gd name="connsiteY45" fmla="*/ 1516 h 90578"/>
                    <a:gd name="connsiteX46" fmla="*/ 113024 w 137103"/>
                    <a:gd name="connsiteY46" fmla="*/ 9018 h 90578"/>
                    <a:gd name="connsiteX47" fmla="*/ 112179 w 137103"/>
                    <a:gd name="connsiteY47" fmla="*/ 49793 h 90578"/>
                    <a:gd name="connsiteX48" fmla="*/ 113630 w 137103"/>
                    <a:gd name="connsiteY48" fmla="*/ 56597 h 90578"/>
                    <a:gd name="connsiteX49" fmla="*/ 113563 w 137103"/>
                    <a:gd name="connsiteY49" fmla="*/ 56679 h 90578"/>
                    <a:gd name="connsiteX50" fmla="*/ 106779 w 137103"/>
                    <a:gd name="connsiteY50" fmla="*/ 61193 h 90578"/>
                    <a:gd name="connsiteX51" fmla="*/ 102479 w 137103"/>
                    <a:gd name="connsiteY51" fmla="*/ 55248 h 90578"/>
                    <a:gd name="connsiteX52" fmla="*/ 105759 w 137103"/>
                    <a:gd name="connsiteY52" fmla="*/ 45406 h 90578"/>
                    <a:gd name="connsiteX53" fmla="*/ 104944 w 137103"/>
                    <a:gd name="connsiteY53" fmla="*/ 42188 h 90578"/>
                    <a:gd name="connsiteX54" fmla="*/ 101649 w 137103"/>
                    <a:gd name="connsiteY54" fmla="*/ 42611 h 90578"/>
                    <a:gd name="connsiteX55" fmla="*/ 89492 w 137103"/>
                    <a:gd name="connsiteY55" fmla="*/ 56475 h 90578"/>
                    <a:gd name="connsiteX56" fmla="*/ 90142 w 137103"/>
                    <a:gd name="connsiteY56" fmla="*/ 47051 h 90578"/>
                    <a:gd name="connsiteX57" fmla="*/ 94485 w 137103"/>
                    <a:gd name="connsiteY57" fmla="*/ 34477 h 90578"/>
                    <a:gd name="connsiteX58" fmla="*/ 92909 w 137103"/>
                    <a:gd name="connsiteY58" fmla="*/ 31570 h 90578"/>
                    <a:gd name="connsiteX59" fmla="*/ 89827 w 137103"/>
                    <a:gd name="connsiteY59" fmla="*/ 32755 h 90578"/>
                    <a:gd name="connsiteX60" fmla="*/ 85348 w 137103"/>
                    <a:gd name="connsiteY60" fmla="*/ 45469 h 90578"/>
                    <a:gd name="connsiteX61" fmla="*/ 76394 w 137103"/>
                    <a:gd name="connsiteY61" fmla="*/ 58664 h 90578"/>
                    <a:gd name="connsiteX62" fmla="*/ 66868 w 137103"/>
                    <a:gd name="connsiteY62" fmla="*/ 63144 h 90578"/>
                    <a:gd name="connsiteX63" fmla="*/ 40962 w 137103"/>
                    <a:gd name="connsiteY63" fmla="*/ 56505 h 90578"/>
                    <a:gd name="connsiteX64" fmla="*/ 40729 w 137103"/>
                    <a:gd name="connsiteY64" fmla="*/ 45372 h 90578"/>
                    <a:gd name="connsiteX65" fmla="*/ 58195 w 137103"/>
                    <a:gd name="connsiteY65" fmla="*/ 18671 h 90578"/>
                    <a:gd name="connsiteX66" fmla="*/ 40962 w 137103"/>
                    <a:gd name="connsiteY66" fmla="*/ 56505 h 90578"/>
                    <a:gd name="connsiteX67" fmla="*/ 117387 w 137103"/>
                    <a:gd name="connsiteY67" fmla="*/ 11479 h 90578"/>
                    <a:gd name="connsiteX68" fmla="*/ 122575 w 137103"/>
                    <a:gd name="connsiteY68" fmla="*/ 5927 h 90578"/>
                    <a:gd name="connsiteX69" fmla="*/ 126137 w 137103"/>
                    <a:gd name="connsiteY69" fmla="*/ 5010 h 90578"/>
                    <a:gd name="connsiteX70" fmla="*/ 128879 w 137103"/>
                    <a:gd name="connsiteY70" fmla="*/ 5689 h 90578"/>
                    <a:gd name="connsiteX71" fmla="*/ 131543 w 137103"/>
                    <a:gd name="connsiteY71" fmla="*/ 18448 h 90578"/>
                    <a:gd name="connsiteX72" fmla="*/ 117639 w 137103"/>
                    <a:gd name="connsiteY72" fmla="*/ 51244 h 90578"/>
                    <a:gd name="connsiteX73" fmla="*/ 117062 w 137103"/>
                    <a:gd name="connsiteY73" fmla="*/ 48667 h 90578"/>
                    <a:gd name="connsiteX74" fmla="*/ 117387 w 137103"/>
                    <a:gd name="connsiteY74" fmla="*/ 11479 h 90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</a:cxnLst>
                  <a:rect l="l" t="t" r="r" b="b"/>
                  <a:pathLst>
                    <a:path w="137103" h="90578">
                      <a:moveTo>
                        <a:pt x="66868" y="63144"/>
                      </a:moveTo>
                      <a:cubicBezTo>
                        <a:pt x="64592" y="62280"/>
                        <a:pt x="63393" y="59354"/>
                        <a:pt x="63388" y="56908"/>
                      </a:cubicBezTo>
                      <a:cubicBezTo>
                        <a:pt x="63388" y="56811"/>
                        <a:pt x="63388" y="56714"/>
                        <a:pt x="63393" y="56617"/>
                      </a:cubicBezTo>
                      <a:cubicBezTo>
                        <a:pt x="70027" y="49337"/>
                        <a:pt x="73768" y="39441"/>
                        <a:pt x="73385" y="29566"/>
                      </a:cubicBezTo>
                      <a:cubicBezTo>
                        <a:pt x="73337" y="28397"/>
                        <a:pt x="72487" y="27411"/>
                        <a:pt x="71331" y="27203"/>
                      </a:cubicBezTo>
                      <a:cubicBezTo>
                        <a:pt x="70182" y="26984"/>
                        <a:pt x="69032" y="27610"/>
                        <a:pt x="68576" y="28687"/>
                      </a:cubicBezTo>
                      <a:lnTo>
                        <a:pt x="61349" y="45775"/>
                      </a:lnTo>
                      <a:cubicBezTo>
                        <a:pt x="60243" y="48391"/>
                        <a:pt x="59020" y="51289"/>
                        <a:pt x="58564" y="54418"/>
                      </a:cubicBezTo>
                      <a:cubicBezTo>
                        <a:pt x="57685" y="55286"/>
                        <a:pt x="56753" y="56106"/>
                        <a:pt x="55773" y="56869"/>
                      </a:cubicBezTo>
                      <a:cubicBezTo>
                        <a:pt x="52716" y="59247"/>
                        <a:pt x="48095" y="61348"/>
                        <a:pt x="44524" y="60004"/>
                      </a:cubicBezTo>
                      <a:cubicBezTo>
                        <a:pt x="56583" y="47881"/>
                        <a:pt x="63810" y="30886"/>
                        <a:pt x="63271" y="13692"/>
                      </a:cubicBezTo>
                      <a:cubicBezTo>
                        <a:pt x="63242" y="12789"/>
                        <a:pt x="62733" y="11974"/>
                        <a:pt x="61937" y="11551"/>
                      </a:cubicBezTo>
                      <a:cubicBezTo>
                        <a:pt x="61135" y="11134"/>
                        <a:pt x="60175" y="11173"/>
                        <a:pt x="59418" y="11658"/>
                      </a:cubicBezTo>
                      <a:cubicBezTo>
                        <a:pt x="47882" y="19035"/>
                        <a:pt x="39307" y="30867"/>
                        <a:pt x="35880" y="44120"/>
                      </a:cubicBezTo>
                      <a:cubicBezTo>
                        <a:pt x="34536" y="49332"/>
                        <a:pt x="34421" y="55559"/>
                        <a:pt x="37138" y="60009"/>
                      </a:cubicBezTo>
                      <a:cubicBezTo>
                        <a:pt x="33255" y="63260"/>
                        <a:pt x="28941" y="66002"/>
                        <a:pt x="24282" y="68079"/>
                      </a:cubicBezTo>
                      <a:cubicBezTo>
                        <a:pt x="18536" y="70647"/>
                        <a:pt x="11033" y="71860"/>
                        <a:pt x="7214" y="67575"/>
                      </a:cubicBezTo>
                      <a:cubicBezTo>
                        <a:pt x="3686" y="63614"/>
                        <a:pt x="5210" y="56781"/>
                        <a:pt x="6428" y="53059"/>
                      </a:cubicBezTo>
                      <a:cubicBezTo>
                        <a:pt x="11654" y="37132"/>
                        <a:pt x="23933" y="23583"/>
                        <a:pt x="39268" y="16808"/>
                      </a:cubicBezTo>
                      <a:cubicBezTo>
                        <a:pt x="40534" y="16249"/>
                        <a:pt x="41107" y="14769"/>
                        <a:pt x="40549" y="13507"/>
                      </a:cubicBezTo>
                      <a:cubicBezTo>
                        <a:pt x="39991" y="12241"/>
                        <a:pt x="38507" y="11668"/>
                        <a:pt x="37245" y="12226"/>
                      </a:cubicBezTo>
                      <a:cubicBezTo>
                        <a:pt x="20633" y="19563"/>
                        <a:pt x="7336" y="34245"/>
                        <a:pt x="1672" y="51497"/>
                      </a:cubicBezTo>
                      <a:cubicBezTo>
                        <a:pt x="-1060" y="59805"/>
                        <a:pt x="-434" y="66516"/>
                        <a:pt x="3477" y="70909"/>
                      </a:cubicBezTo>
                      <a:cubicBezTo>
                        <a:pt x="9093" y="77208"/>
                        <a:pt x="18963" y="75941"/>
                        <a:pt x="26325" y="72656"/>
                      </a:cubicBezTo>
                      <a:cubicBezTo>
                        <a:pt x="31519" y="70337"/>
                        <a:pt x="36318" y="67264"/>
                        <a:pt x="40623" y="63610"/>
                      </a:cubicBezTo>
                      <a:cubicBezTo>
                        <a:pt x="40778" y="63707"/>
                        <a:pt x="40933" y="63804"/>
                        <a:pt x="41093" y="63896"/>
                      </a:cubicBezTo>
                      <a:cubicBezTo>
                        <a:pt x="46906" y="67293"/>
                        <a:pt x="54075" y="64537"/>
                        <a:pt x="58851" y="60824"/>
                      </a:cubicBezTo>
                      <a:cubicBezTo>
                        <a:pt x="58884" y="60795"/>
                        <a:pt x="58913" y="60770"/>
                        <a:pt x="58947" y="60747"/>
                      </a:cubicBezTo>
                      <a:cubicBezTo>
                        <a:pt x="59844" y="63766"/>
                        <a:pt x="61840" y="66595"/>
                        <a:pt x="65091" y="67827"/>
                      </a:cubicBezTo>
                      <a:cubicBezTo>
                        <a:pt x="69750" y="69599"/>
                        <a:pt x="75073" y="67541"/>
                        <a:pt x="80091" y="62042"/>
                      </a:cubicBezTo>
                      <a:cubicBezTo>
                        <a:pt x="81664" y="60319"/>
                        <a:pt x="83130" y="58514"/>
                        <a:pt x="84483" y="56631"/>
                      </a:cubicBezTo>
                      <a:cubicBezTo>
                        <a:pt x="84571" y="58708"/>
                        <a:pt x="84799" y="60780"/>
                        <a:pt x="85168" y="62834"/>
                      </a:cubicBezTo>
                      <a:cubicBezTo>
                        <a:pt x="85333" y="63784"/>
                        <a:pt x="86031" y="64551"/>
                        <a:pt x="86959" y="64808"/>
                      </a:cubicBezTo>
                      <a:cubicBezTo>
                        <a:pt x="87886" y="65065"/>
                        <a:pt x="88876" y="64769"/>
                        <a:pt x="89516" y="64046"/>
                      </a:cubicBezTo>
                      <a:lnTo>
                        <a:pt x="97471" y="54971"/>
                      </a:lnTo>
                      <a:cubicBezTo>
                        <a:pt x="97471" y="55088"/>
                        <a:pt x="97471" y="55209"/>
                        <a:pt x="97471" y="55326"/>
                      </a:cubicBezTo>
                      <a:cubicBezTo>
                        <a:pt x="97543" y="60296"/>
                        <a:pt x="100887" y="65711"/>
                        <a:pt x="106351" y="66182"/>
                      </a:cubicBezTo>
                      <a:cubicBezTo>
                        <a:pt x="109666" y="66468"/>
                        <a:pt x="112451" y="64848"/>
                        <a:pt x="114635" y="62867"/>
                      </a:cubicBezTo>
                      <a:cubicBezTo>
                        <a:pt x="115694" y="71399"/>
                        <a:pt x="115310" y="79872"/>
                        <a:pt x="111000" y="86744"/>
                      </a:cubicBezTo>
                      <a:cubicBezTo>
                        <a:pt x="110262" y="87914"/>
                        <a:pt x="110618" y="89457"/>
                        <a:pt x="111787" y="90195"/>
                      </a:cubicBezTo>
                      <a:cubicBezTo>
                        <a:pt x="112204" y="90457"/>
                        <a:pt x="112665" y="90578"/>
                        <a:pt x="113116" y="90578"/>
                      </a:cubicBezTo>
                      <a:cubicBezTo>
                        <a:pt x="113951" y="90578"/>
                        <a:pt x="114766" y="90161"/>
                        <a:pt x="115242" y="89403"/>
                      </a:cubicBezTo>
                      <a:cubicBezTo>
                        <a:pt x="121104" y="80072"/>
                        <a:pt x="120822" y="68774"/>
                        <a:pt x="118964" y="57927"/>
                      </a:cubicBezTo>
                      <a:cubicBezTo>
                        <a:pt x="127647" y="46653"/>
                        <a:pt x="133678" y="33390"/>
                        <a:pt x="136454" y="19428"/>
                      </a:cubicBezTo>
                      <a:cubicBezTo>
                        <a:pt x="138202" y="10640"/>
                        <a:pt x="136397" y="4219"/>
                        <a:pt x="131369" y="1340"/>
                      </a:cubicBezTo>
                      <a:cubicBezTo>
                        <a:pt x="128136" y="-508"/>
                        <a:pt x="123866" y="-440"/>
                        <a:pt x="120211" y="1516"/>
                      </a:cubicBezTo>
                      <a:cubicBezTo>
                        <a:pt x="117401" y="3020"/>
                        <a:pt x="114984" y="5543"/>
                        <a:pt x="113024" y="9018"/>
                      </a:cubicBezTo>
                      <a:cubicBezTo>
                        <a:pt x="105755" y="21908"/>
                        <a:pt x="109467" y="38025"/>
                        <a:pt x="112179" y="49793"/>
                      </a:cubicBezTo>
                      <a:cubicBezTo>
                        <a:pt x="112690" y="52017"/>
                        <a:pt x="113189" y="54293"/>
                        <a:pt x="113630" y="56597"/>
                      </a:cubicBezTo>
                      <a:cubicBezTo>
                        <a:pt x="113607" y="56622"/>
                        <a:pt x="113587" y="56651"/>
                        <a:pt x="113563" y="56679"/>
                      </a:cubicBezTo>
                      <a:cubicBezTo>
                        <a:pt x="110918" y="59927"/>
                        <a:pt x="108763" y="61373"/>
                        <a:pt x="106779" y="61193"/>
                      </a:cubicBezTo>
                      <a:cubicBezTo>
                        <a:pt x="104294" y="60979"/>
                        <a:pt x="102517" y="57888"/>
                        <a:pt x="102479" y="55248"/>
                      </a:cubicBezTo>
                      <a:cubicBezTo>
                        <a:pt x="102430" y="51880"/>
                        <a:pt x="104197" y="48440"/>
                        <a:pt x="105759" y="45406"/>
                      </a:cubicBezTo>
                      <a:cubicBezTo>
                        <a:pt x="106341" y="44280"/>
                        <a:pt x="105987" y="42903"/>
                        <a:pt x="104944" y="42188"/>
                      </a:cubicBezTo>
                      <a:cubicBezTo>
                        <a:pt x="103895" y="41475"/>
                        <a:pt x="102484" y="41660"/>
                        <a:pt x="101649" y="42611"/>
                      </a:cubicBezTo>
                      <a:lnTo>
                        <a:pt x="89492" y="56475"/>
                      </a:lnTo>
                      <a:cubicBezTo>
                        <a:pt x="89356" y="53316"/>
                        <a:pt x="89574" y="50157"/>
                        <a:pt x="90142" y="47051"/>
                      </a:cubicBezTo>
                      <a:cubicBezTo>
                        <a:pt x="92039" y="43043"/>
                        <a:pt x="93500" y="38825"/>
                        <a:pt x="94485" y="34477"/>
                      </a:cubicBezTo>
                      <a:cubicBezTo>
                        <a:pt x="94762" y="33249"/>
                        <a:pt x="94093" y="32007"/>
                        <a:pt x="92909" y="31570"/>
                      </a:cubicBezTo>
                      <a:cubicBezTo>
                        <a:pt x="91734" y="31139"/>
                        <a:pt x="90414" y="31643"/>
                        <a:pt x="89827" y="32755"/>
                      </a:cubicBezTo>
                      <a:cubicBezTo>
                        <a:pt x="87721" y="36763"/>
                        <a:pt x="86221" y="41053"/>
                        <a:pt x="85348" y="45469"/>
                      </a:cubicBezTo>
                      <a:cubicBezTo>
                        <a:pt x="83013" y="50259"/>
                        <a:pt x="80004" y="54709"/>
                        <a:pt x="76394" y="58664"/>
                      </a:cubicBezTo>
                      <a:cubicBezTo>
                        <a:pt x="74744" y="60470"/>
                        <a:pt x="70511" y="64527"/>
                        <a:pt x="66868" y="63144"/>
                      </a:cubicBezTo>
                      <a:close/>
                      <a:moveTo>
                        <a:pt x="40962" y="56505"/>
                      </a:moveTo>
                      <a:cubicBezTo>
                        <a:pt x="39536" y="53361"/>
                        <a:pt x="39811" y="48934"/>
                        <a:pt x="40729" y="45372"/>
                      </a:cubicBezTo>
                      <a:cubicBezTo>
                        <a:pt x="43442" y="34884"/>
                        <a:pt x="49702" y="25373"/>
                        <a:pt x="58195" y="18671"/>
                      </a:cubicBezTo>
                      <a:cubicBezTo>
                        <a:pt x="57360" y="32827"/>
                        <a:pt x="50959" y="46483"/>
                        <a:pt x="40962" y="56505"/>
                      </a:cubicBezTo>
                      <a:close/>
                      <a:moveTo>
                        <a:pt x="117387" y="11479"/>
                      </a:moveTo>
                      <a:cubicBezTo>
                        <a:pt x="118872" y="8844"/>
                        <a:pt x="120619" y="6981"/>
                        <a:pt x="122575" y="5927"/>
                      </a:cubicBezTo>
                      <a:cubicBezTo>
                        <a:pt x="123716" y="5321"/>
                        <a:pt x="124962" y="5010"/>
                        <a:pt x="126137" y="5010"/>
                      </a:cubicBezTo>
                      <a:cubicBezTo>
                        <a:pt x="127136" y="5010"/>
                        <a:pt x="128088" y="5233"/>
                        <a:pt x="128879" y="5689"/>
                      </a:cubicBezTo>
                      <a:cubicBezTo>
                        <a:pt x="133096" y="8096"/>
                        <a:pt x="132145" y="15415"/>
                        <a:pt x="131543" y="18448"/>
                      </a:cubicBezTo>
                      <a:cubicBezTo>
                        <a:pt x="129208" y="30192"/>
                        <a:pt x="124443" y="41407"/>
                        <a:pt x="117639" y="51244"/>
                      </a:cubicBezTo>
                      <a:cubicBezTo>
                        <a:pt x="117451" y="50380"/>
                        <a:pt x="117256" y="49522"/>
                        <a:pt x="117062" y="48667"/>
                      </a:cubicBezTo>
                      <a:cubicBezTo>
                        <a:pt x="113786" y="34448"/>
                        <a:pt x="111549" y="21836"/>
                        <a:pt x="117387" y="1147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8" name="任意多边形 47"/>
                <p:cNvSpPr/>
                <p:nvPr/>
              </p:nvSpPr>
              <p:spPr>
                <a:xfrm>
                  <a:off x="-1625521" y="-205390"/>
                  <a:ext cx="213" cy="9"/>
                </a:xfrm>
                <a:custGeom>
                  <a:avLst/>
                  <a:gdLst>
                    <a:gd name="connsiteX0" fmla="*/ 214 w 213"/>
                    <a:gd name="connsiteY0" fmla="*/ 0 h 9"/>
                    <a:gd name="connsiteX1" fmla="*/ 0 w 213"/>
                    <a:gd name="connsiteY1" fmla="*/ 10 h 9"/>
                    <a:gd name="connsiteX2" fmla="*/ 214 w 213"/>
                    <a:gd name="connsiteY2" fmla="*/ 0 h 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3" h="9">
                      <a:moveTo>
                        <a:pt x="214" y="0"/>
                      </a:moveTo>
                      <a:cubicBezTo>
                        <a:pt x="116" y="10"/>
                        <a:pt x="67" y="5"/>
                        <a:pt x="0" y="10"/>
                      </a:cubicBezTo>
                      <a:cubicBezTo>
                        <a:pt x="67" y="0"/>
                        <a:pt x="140" y="0"/>
                        <a:pt x="21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55150" flipV="1">
              <a:off x="9269097" y="3497842"/>
              <a:ext cx="609880" cy="330012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75569">
              <a:off x="9982154" y="4231368"/>
              <a:ext cx="609880" cy="330012"/>
            </a:xfrm>
            <a:prstGeom prst="rect">
              <a:avLst/>
            </a:prstGeom>
            <a:effectLst>
              <a:softEdge rad="88900"/>
            </a:effectLst>
          </p:spPr>
        </p:pic>
      </p:grpSp>
      <p:grpSp>
        <p:nvGrpSpPr>
          <p:cNvPr id="49" name="组合 48"/>
          <p:cNvGrpSpPr/>
          <p:nvPr userDrawn="1"/>
        </p:nvGrpSpPr>
        <p:grpSpPr>
          <a:xfrm>
            <a:off x="2000288" y="1322293"/>
            <a:ext cx="891870" cy="825695"/>
            <a:chOff x="2306171" y="1926623"/>
            <a:chExt cx="891870" cy="825695"/>
          </a:xfrm>
        </p:grpSpPr>
        <p:grpSp>
          <p:nvGrpSpPr>
            <p:cNvPr id="50" name="组合 49"/>
            <p:cNvGrpSpPr/>
            <p:nvPr userDrawn="1"/>
          </p:nvGrpSpPr>
          <p:grpSpPr>
            <a:xfrm>
              <a:off x="2337556" y="1927519"/>
              <a:ext cx="818444" cy="818444"/>
              <a:chOff x="12940621" y="6309265"/>
              <a:chExt cx="602205" cy="602205"/>
            </a:xfrm>
          </p:grpSpPr>
          <p:pic>
            <p:nvPicPr>
              <p:cNvPr id="53" name="图片 52" descr="形状&#10;&#10;描述已自动生成"/>
              <p:cNvPicPr>
                <a:picLocks noChangeAspect="1" noChangeArrowheads="1"/>
              </p:cNvPicPr>
              <p:nvPr>
                <p:custDataLst>
                  <p:tags r:id="rId7"/>
                </p:custDataLst>
              </p:nvPr>
            </p:nvPicPr>
            <p:blipFill>
              <a:blip r:embed="rId8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3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2940621" y="6309265"/>
                <a:ext cx="602205" cy="602205"/>
              </a:xfrm>
              <a:prstGeom prst="rect">
                <a:avLst/>
              </a:prstGeom>
              <a:noFill/>
            </p:spPr>
          </p:pic>
          <p:grpSp>
            <p:nvGrpSpPr>
              <p:cNvPr id="54" name="组合 53"/>
              <p:cNvGrpSpPr/>
              <p:nvPr/>
            </p:nvGrpSpPr>
            <p:grpSpPr>
              <a:xfrm>
                <a:off x="13093216" y="6456249"/>
                <a:ext cx="296997" cy="308231"/>
                <a:chOff x="-3717427" y="-522484"/>
                <a:chExt cx="612908" cy="636091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55" name="任意多边形 54"/>
                <p:cNvSpPr/>
                <p:nvPr/>
              </p:nvSpPr>
              <p:spPr>
                <a:xfrm>
                  <a:off x="-3717427" y="-522484"/>
                  <a:ext cx="612908" cy="636091"/>
                </a:xfrm>
                <a:custGeom>
                  <a:avLst/>
                  <a:gdLst>
                    <a:gd name="connsiteX0" fmla="*/ 608551 w 612908"/>
                    <a:gd name="connsiteY0" fmla="*/ 159275 h 636091"/>
                    <a:gd name="connsiteX1" fmla="*/ 545555 w 612908"/>
                    <a:gd name="connsiteY1" fmla="*/ 95235 h 636091"/>
                    <a:gd name="connsiteX2" fmla="*/ 460094 w 612908"/>
                    <a:gd name="connsiteY2" fmla="*/ 118951 h 636091"/>
                    <a:gd name="connsiteX3" fmla="*/ 429762 w 612908"/>
                    <a:gd name="connsiteY3" fmla="*/ 162055 h 636091"/>
                    <a:gd name="connsiteX4" fmla="*/ 448092 w 612908"/>
                    <a:gd name="connsiteY4" fmla="*/ 258232 h 636091"/>
                    <a:gd name="connsiteX5" fmla="*/ 416639 w 612908"/>
                    <a:gd name="connsiteY5" fmla="*/ 378446 h 636091"/>
                    <a:gd name="connsiteX6" fmla="*/ 415519 w 612908"/>
                    <a:gd name="connsiteY6" fmla="*/ 393771 h 636091"/>
                    <a:gd name="connsiteX7" fmla="*/ 397063 w 612908"/>
                    <a:gd name="connsiteY7" fmla="*/ 500416 h 636091"/>
                    <a:gd name="connsiteX8" fmla="*/ 314581 w 612908"/>
                    <a:gd name="connsiteY8" fmla="*/ 589629 h 636091"/>
                    <a:gd name="connsiteX9" fmla="*/ 194169 w 612908"/>
                    <a:gd name="connsiteY9" fmla="*/ 593400 h 636091"/>
                    <a:gd name="connsiteX10" fmla="*/ 110755 w 612908"/>
                    <a:gd name="connsiteY10" fmla="*/ 469275 h 636091"/>
                    <a:gd name="connsiteX11" fmla="*/ 111100 w 612908"/>
                    <a:gd name="connsiteY11" fmla="*/ 460986 h 636091"/>
                    <a:gd name="connsiteX12" fmla="*/ 124218 w 612908"/>
                    <a:gd name="connsiteY12" fmla="*/ 403026 h 636091"/>
                    <a:gd name="connsiteX13" fmla="*/ 139379 w 612908"/>
                    <a:gd name="connsiteY13" fmla="*/ 373239 h 636091"/>
                    <a:gd name="connsiteX14" fmla="*/ 166017 w 612908"/>
                    <a:gd name="connsiteY14" fmla="*/ 367613 h 636091"/>
                    <a:gd name="connsiteX15" fmla="*/ 177101 w 612908"/>
                    <a:gd name="connsiteY15" fmla="*/ 371714 h 636091"/>
                    <a:gd name="connsiteX16" fmla="*/ 210111 w 612908"/>
                    <a:gd name="connsiteY16" fmla="*/ 381139 h 636091"/>
                    <a:gd name="connsiteX17" fmla="*/ 258733 w 612908"/>
                    <a:gd name="connsiteY17" fmla="*/ 376699 h 636091"/>
                    <a:gd name="connsiteX18" fmla="*/ 321491 w 612908"/>
                    <a:gd name="connsiteY18" fmla="*/ 320938 h 636091"/>
                    <a:gd name="connsiteX19" fmla="*/ 346053 w 612908"/>
                    <a:gd name="connsiteY19" fmla="*/ 241154 h 636091"/>
                    <a:gd name="connsiteX20" fmla="*/ 346028 w 612908"/>
                    <a:gd name="connsiteY20" fmla="*/ 239461 h 636091"/>
                    <a:gd name="connsiteX21" fmla="*/ 348189 w 612908"/>
                    <a:gd name="connsiteY21" fmla="*/ 237355 h 636091"/>
                    <a:gd name="connsiteX22" fmla="*/ 358390 w 612908"/>
                    <a:gd name="connsiteY22" fmla="*/ 202534 h 636091"/>
                    <a:gd name="connsiteX23" fmla="*/ 359034 w 612908"/>
                    <a:gd name="connsiteY23" fmla="*/ 196579 h 636091"/>
                    <a:gd name="connsiteX24" fmla="*/ 349848 w 612908"/>
                    <a:gd name="connsiteY24" fmla="*/ 107731 h 636091"/>
                    <a:gd name="connsiteX25" fmla="*/ 327316 w 612908"/>
                    <a:gd name="connsiteY25" fmla="*/ 62346 h 636091"/>
                    <a:gd name="connsiteX26" fmla="*/ 307845 w 612908"/>
                    <a:gd name="connsiteY26" fmla="*/ 43807 h 636091"/>
                    <a:gd name="connsiteX27" fmla="*/ 289370 w 612908"/>
                    <a:gd name="connsiteY27" fmla="*/ 43021 h 636091"/>
                    <a:gd name="connsiteX28" fmla="*/ 288967 w 612908"/>
                    <a:gd name="connsiteY28" fmla="*/ 42555 h 636091"/>
                    <a:gd name="connsiteX29" fmla="*/ 257452 w 612908"/>
                    <a:gd name="connsiteY29" fmla="*/ 37698 h 636091"/>
                    <a:gd name="connsiteX30" fmla="*/ 239306 w 612908"/>
                    <a:gd name="connsiteY30" fmla="*/ 63598 h 636091"/>
                    <a:gd name="connsiteX31" fmla="*/ 250012 w 612908"/>
                    <a:gd name="connsiteY31" fmla="*/ 92988 h 636091"/>
                    <a:gd name="connsiteX32" fmla="*/ 266149 w 612908"/>
                    <a:gd name="connsiteY32" fmla="*/ 101660 h 636091"/>
                    <a:gd name="connsiteX33" fmla="*/ 269065 w 612908"/>
                    <a:gd name="connsiteY33" fmla="*/ 101864 h 636091"/>
                    <a:gd name="connsiteX34" fmla="*/ 284579 w 612908"/>
                    <a:gd name="connsiteY34" fmla="*/ 94546 h 636091"/>
                    <a:gd name="connsiteX35" fmla="*/ 288550 w 612908"/>
                    <a:gd name="connsiteY35" fmla="*/ 90610 h 636091"/>
                    <a:gd name="connsiteX36" fmla="*/ 289642 w 612908"/>
                    <a:gd name="connsiteY36" fmla="*/ 91192 h 636091"/>
                    <a:gd name="connsiteX37" fmla="*/ 305172 w 612908"/>
                    <a:gd name="connsiteY37" fmla="*/ 195672 h 636091"/>
                    <a:gd name="connsiteX38" fmla="*/ 304419 w 612908"/>
                    <a:gd name="connsiteY38" fmla="*/ 198788 h 636091"/>
                    <a:gd name="connsiteX39" fmla="*/ 304516 w 612908"/>
                    <a:gd name="connsiteY39" fmla="*/ 232249 h 636091"/>
                    <a:gd name="connsiteX40" fmla="*/ 307797 w 612908"/>
                    <a:gd name="connsiteY40" fmla="*/ 236947 h 636091"/>
                    <a:gd name="connsiteX41" fmla="*/ 293693 w 612908"/>
                    <a:gd name="connsiteY41" fmla="*/ 284846 h 636091"/>
                    <a:gd name="connsiteX42" fmla="*/ 245116 w 612908"/>
                    <a:gd name="connsiteY42" fmla="*/ 329945 h 636091"/>
                    <a:gd name="connsiteX43" fmla="*/ 152641 w 612908"/>
                    <a:gd name="connsiteY43" fmla="*/ 324326 h 636091"/>
                    <a:gd name="connsiteX44" fmla="*/ 138860 w 612908"/>
                    <a:gd name="connsiteY44" fmla="*/ 319418 h 636091"/>
                    <a:gd name="connsiteX45" fmla="*/ 97492 w 612908"/>
                    <a:gd name="connsiteY45" fmla="*/ 302885 h 636091"/>
                    <a:gd name="connsiteX46" fmla="*/ 60046 w 612908"/>
                    <a:gd name="connsiteY46" fmla="*/ 270321 h 636091"/>
                    <a:gd name="connsiteX47" fmla="*/ 46366 w 612908"/>
                    <a:gd name="connsiteY47" fmla="*/ 198337 h 636091"/>
                    <a:gd name="connsiteX48" fmla="*/ 65205 w 612908"/>
                    <a:gd name="connsiteY48" fmla="*/ 152068 h 636091"/>
                    <a:gd name="connsiteX49" fmla="*/ 70684 w 612908"/>
                    <a:gd name="connsiteY49" fmla="*/ 150456 h 636091"/>
                    <a:gd name="connsiteX50" fmla="*/ 91620 w 612908"/>
                    <a:gd name="connsiteY50" fmla="*/ 124353 h 636091"/>
                    <a:gd name="connsiteX51" fmla="*/ 92969 w 612908"/>
                    <a:gd name="connsiteY51" fmla="*/ 121451 h 636091"/>
                    <a:gd name="connsiteX52" fmla="*/ 170238 w 612908"/>
                    <a:gd name="connsiteY52" fmla="*/ 49422 h 636091"/>
                    <a:gd name="connsiteX53" fmla="*/ 171457 w 612908"/>
                    <a:gd name="connsiteY53" fmla="*/ 49650 h 636091"/>
                    <a:gd name="connsiteX54" fmla="*/ 172107 w 612908"/>
                    <a:gd name="connsiteY54" fmla="*/ 55202 h 636091"/>
                    <a:gd name="connsiteX55" fmla="*/ 182080 w 612908"/>
                    <a:gd name="connsiteY55" fmla="*/ 72251 h 636091"/>
                    <a:gd name="connsiteX56" fmla="*/ 195920 w 612908"/>
                    <a:gd name="connsiteY56" fmla="*/ 75784 h 636091"/>
                    <a:gd name="connsiteX57" fmla="*/ 200108 w 612908"/>
                    <a:gd name="connsiteY57" fmla="*/ 75532 h 636091"/>
                    <a:gd name="connsiteX58" fmla="*/ 226801 w 612908"/>
                    <a:gd name="connsiteY58" fmla="*/ 59221 h 636091"/>
                    <a:gd name="connsiteX59" fmla="*/ 228756 w 612908"/>
                    <a:gd name="connsiteY59" fmla="*/ 27657 h 636091"/>
                    <a:gd name="connsiteX60" fmla="*/ 201080 w 612908"/>
                    <a:gd name="connsiteY60" fmla="*/ 11812 h 636091"/>
                    <a:gd name="connsiteX61" fmla="*/ 200477 w 612908"/>
                    <a:gd name="connsiteY61" fmla="*/ 11928 h 636091"/>
                    <a:gd name="connsiteX62" fmla="*/ 185540 w 612908"/>
                    <a:gd name="connsiteY62" fmla="*/ 1028 h 636091"/>
                    <a:gd name="connsiteX63" fmla="*/ 158761 w 612908"/>
                    <a:gd name="connsiteY63" fmla="*/ 3382 h 636091"/>
                    <a:gd name="connsiteX64" fmla="*/ 112852 w 612908"/>
                    <a:gd name="connsiteY64" fmla="*/ 24832 h 636091"/>
                    <a:gd name="connsiteX65" fmla="*/ 50292 w 612908"/>
                    <a:gd name="connsiteY65" fmla="*/ 88586 h 636091"/>
                    <a:gd name="connsiteX66" fmla="*/ 47084 w 612908"/>
                    <a:gd name="connsiteY66" fmla="*/ 93638 h 636091"/>
                    <a:gd name="connsiteX67" fmla="*/ 33355 w 612908"/>
                    <a:gd name="connsiteY67" fmla="*/ 127230 h 636091"/>
                    <a:gd name="connsiteX68" fmla="*/ 33719 w 612908"/>
                    <a:gd name="connsiteY68" fmla="*/ 130239 h 636091"/>
                    <a:gd name="connsiteX69" fmla="*/ 32661 w 612908"/>
                    <a:gd name="connsiteY69" fmla="*/ 131535 h 636091"/>
                    <a:gd name="connsiteX70" fmla="*/ 2131 w 612908"/>
                    <a:gd name="connsiteY70" fmla="*/ 209231 h 636091"/>
                    <a:gd name="connsiteX71" fmla="*/ 16457 w 612908"/>
                    <a:gd name="connsiteY71" fmla="*/ 291951 h 636091"/>
                    <a:gd name="connsiteX72" fmla="*/ 45885 w 612908"/>
                    <a:gd name="connsiteY72" fmla="*/ 321059 h 636091"/>
                    <a:gd name="connsiteX73" fmla="*/ 67297 w 612908"/>
                    <a:gd name="connsiteY73" fmla="*/ 331823 h 636091"/>
                    <a:gd name="connsiteX74" fmla="*/ 86874 w 612908"/>
                    <a:gd name="connsiteY74" fmla="*/ 341631 h 636091"/>
                    <a:gd name="connsiteX75" fmla="*/ 92663 w 612908"/>
                    <a:gd name="connsiteY75" fmla="*/ 348183 h 636091"/>
                    <a:gd name="connsiteX76" fmla="*/ 92309 w 612908"/>
                    <a:gd name="connsiteY76" fmla="*/ 359019 h 636091"/>
                    <a:gd name="connsiteX77" fmla="*/ 80623 w 612908"/>
                    <a:gd name="connsiteY77" fmla="*/ 398130 h 636091"/>
                    <a:gd name="connsiteX78" fmla="*/ 66967 w 612908"/>
                    <a:gd name="connsiteY78" fmla="*/ 447218 h 636091"/>
                    <a:gd name="connsiteX79" fmla="*/ 75663 w 612908"/>
                    <a:gd name="connsiteY79" fmla="*/ 534291 h 636091"/>
                    <a:gd name="connsiteX80" fmla="*/ 99875 w 612908"/>
                    <a:gd name="connsiteY80" fmla="*/ 576667 h 636091"/>
                    <a:gd name="connsiteX81" fmla="*/ 244713 w 612908"/>
                    <a:gd name="connsiteY81" fmla="*/ 636067 h 636091"/>
                    <a:gd name="connsiteX82" fmla="*/ 248502 w 612908"/>
                    <a:gd name="connsiteY82" fmla="*/ 636091 h 636091"/>
                    <a:gd name="connsiteX83" fmla="*/ 370969 w 612908"/>
                    <a:gd name="connsiteY83" fmla="*/ 599699 h 636091"/>
                    <a:gd name="connsiteX84" fmla="*/ 437071 w 612908"/>
                    <a:gd name="connsiteY84" fmla="*/ 496611 h 636091"/>
                    <a:gd name="connsiteX85" fmla="*/ 454236 w 612908"/>
                    <a:gd name="connsiteY85" fmla="*/ 375597 h 636091"/>
                    <a:gd name="connsiteX86" fmla="*/ 479170 w 612908"/>
                    <a:gd name="connsiteY86" fmla="*/ 282235 h 636091"/>
                    <a:gd name="connsiteX87" fmla="*/ 479893 w 612908"/>
                    <a:gd name="connsiteY87" fmla="*/ 280968 h 636091"/>
                    <a:gd name="connsiteX88" fmla="*/ 515252 w 612908"/>
                    <a:gd name="connsiteY88" fmla="*/ 287748 h 636091"/>
                    <a:gd name="connsiteX89" fmla="*/ 579686 w 612908"/>
                    <a:gd name="connsiteY89" fmla="*/ 263842 h 636091"/>
                    <a:gd name="connsiteX90" fmla="*/ 608551 w 612908"/>
                    <a:gd name="connsiteY90" fmla="*/ 159275 h 636091"/>
                    <a:gd name="connsiteX91" fmla="*/ 282198 w 612908"/>
                    <a:gd name="connsiteY91" fmla="*/ 84655 h 636091"/>
                    <a:gd name="connsiteX92" fmla="*/ 281911 w 612908"/>
                    <a:gd name="connsiteY92" fmla="*/ 84951 h 636091"/>
                    <a:gd name="connsiteX93" fmla="*/ 267532 w 612908"/>
                    <a:gd name="connsiteY93" fmla="*/ 91741 h 636091"/>
                    <a:gd name="connsiteX94" fmla="*/ 257132 w 612908"/>
                    <a:gd name="connsiteY94" fmla="*/ 85946 h 636091"/>
                    <a:gd name="connsiteX95" fmla="*/ 249270 w 612908"/>
                    <a:gd name="connsiteY95" fmla="*/ 64636 h 636091"/>
                    <a:gd name="connsiteX96" fmla="*/ 261635 w 612908"/>
                    <a:gd name="connsiteY96" fmla="*/ 46802 h 636091"/>
                    <a:gd name="connsiteX97" fmla="*/ 271593 w 612908"/>
                    <a:gd name="connsiteY97" fmla="*/ 45778 h 636091"/>
                    <a:gd name="connsiteX98" fmla="*/ 280877 w 612908"/>
                    <a:gd name="connsiteY98" fmla="*/ 48816 h 636091"/>
                    <a:gd name="connsiteX99" fmla="*/ 279668 w 612908"/>
                    <a:gd name="connsiteY99" fmla="*/ 50475 h 636091"/>
                    <a:gd name="connsiteX100" fmla="*/ 277499 w 612908"/>
                    <a:gd name="connsiteY100" fmla="*/ 68781 h 636091"/>
                    <a:gd name="connsiteX101" fmla="*/ 281557 w 612908"/>
                    <a:gd name="connsiteY101" fmla="*/ 77885 h 636091"/>
                    <a:gd name="connsiteX102" fmla="*/ 282198 w 612908"/>
                    <a:gd name="connsiteY102" fmla="*/ 84655 h 636091"/>
                    <a:gd name="connsiteX103" fmla="*/ 295213 w 612908"/>
                    <a:gd name="connsiteY103" fmla="*/ 81030 h 636091"/>
                    <a:gd name="connsiteX104" fmla="*/ 293713 w 612908"/>
                    <a:gd name="connsiteY104" fmla="*/ 78705 h 636091"/>
                    <a:gd name="connsiteX105" fmla="*/ 287623 w 612908"/>
                    <a:gd name="connsiteY105" fmla="*/ 67563 h 636091"/>
                    <a:gd name="connsiteX106" fmla="*/ 288079 w 612908"/>
                    <a:gd name="connsiteY106" fmla="*/ 55911 h 636091"/>
                    <a:gd name="connsiteX107" fmla="*/ 297358 w 612908"/>
                    <a:gd name="connsiteY107" fmla="*/ 51635 h 636091"/>
                    <a:gd name="connsiteX108" fmla="*/ 303784 w 612908"/>
                    <a:gd name="connsiteY108" fmla="*/ 52965 h 636091"/>
                    <a:gd name="connsiteX109" fmla="*/ 319027 w 612908"/>
                    <a:gd name="connsiteY109" fmla="*/ 67961 h 636091"/>
                    <a:gd name="connsiteX110" fmla="*/ 340370 w 612908"/>
                    <a:gd name="connsiteY110" fmla="*/ 110963 h 636091"/>
                    <a:gd name="connsiteX111" fmla="*/ 350470 w 612908"/>
                    <a:gd name="connsiteY111" fmla="*/ 177062 h 636091"/>
                    <a:gd name="connsiteX112" fmla="*/ 347499 w 612908"/>
                    <a:gd name="connsiteY112" fmla="*/ 205670 h 636091"/>
                    <a:gd name="connsiteX113" fmla="*/ 340719 w 612908"/>
                    <a:gd name="connsiteY113" fmla="*/ 230677 h 636091"/>
                    <a:gd name="connsiteX114" fmla="*/ 326020 w 612908"/>
                    <a:gd name="connsiteY114" fmla="*/ 235622 h 636091"/>
                    <a:gd name="connsiteX115" fmla="*/ 314920 w 612908"/>
                    <a:gd name="connsiteY115" fmla="*/ 197977 h 636091"/>
                    <a:gd name="connsiteX116" fmla="*/ 295213 w 612908"/>
                    <a:gd name="connsiteY116" fmla="*/ 81030 h 636091"/>
                    <a:gd name="connsiteX117" fmla="*/ 203423 w 612908"/>
                    <a:gd name="connsiteY117" fmla="*/ 23803 h 636091"/>
                    <a:gd name="connsiteX118" fmla="*/ 203511 w 612908"/>
                    <a:gd name="connsiteY118" fmla="*/ 21751 h 636091"/>
                    <a:gd name="connsiteX119" fmla="*/ 210140 w 612908"/>
                    <a:gd name="connsiteY119" fmla="*/ 23828 h 636091"/>
                    <a:gd name="connsiteX120" fmla="*/ 221060 w 612908"/>
                    <a:gd name="connsiteY120" fmla="*/ 35295 h 636091"/>
                    <a:gd name="connsiteX121" fmla="*/ 218366 w 612908"/>
                    <a:gd name="connsiteY121" fmla="*/ 53824 h 636091"/>
                    <a:gd name="connsiteX122" fmla="*/ 193310 w 612908"/>
                    <a:gd name="connsiteY122" fmla="*/ 65724 h 636091"/>
                    <a:gd name="connsiteX123" fmla="*/ 181857 w 612908"/>
                    <a:gd name="connsiteY123" fmla="*/ 56037 h 636091"/>
                    <a:gd name="connsiteX124" fmla="*/ 183288 w 612908"/>
                    <a:gd name="connsiteY124" fmla="*/ 44235 h 636091"/>
                    <a:gd name="connsiteX125" fmla="*/ 191869 w 612908"/>
                    <a:gd name="connsiteY125" fmla="*/ 40697 h 636091"/>
                    <a:gd name="connsiteX126" fmla="*/ 203423 w 612908"/>
                    <a:gd name="connsiteY126" fmla="*/ 23803 h 636091"/>
                    <a:gd name="connsiteX127" fmla="*/ 44949 w 612908"/>
                    <a:gd name="connsiteY127" fmla="*/ 118019 h 636091"/>
                    <a:gd name="connsiteX128" fmla="*/ 62352 w 612908"/>
                    <a:gd name="connsiteY128" fmla="*/ 88275 h 636091"/>
                    <a:gd name="connsiteX129" fmla="*/ 118248 w 612908"/>
                    <a:gd name="connsiteY129" fmla="*/ 33272 h 636091"/>
                    <a:gd name="connsiteX130" fmla="*/ 161742 w 612908"/>
                    <a:gd name="connsiteY130" fmla="*/ 12947 h 636091"/>
                    <a:gd name="connsiteX131" fmla="*/ 183012 w 612908"/>
                    <a:gd name="connsiteY131" fmla="*/ 10720 h 636091"/>
                    <a:gd name="connsiteX132" fmla="*/ 193455 w 612908"/>
                    <a:gd name="connsiteY132" fmla="*/ 22813 h 636091"/>
                    <a:gd name="connsiteX133" fmla="*/ 186544 w 612908"/>
                    <a:gd name="connsiteY133" fmla="*/ 32209 h 636091"/>
                    <a:gd name="connsiteX134" fmla="*/ 174844 w 612908"/>
                    <a:gd name="connsiteY134" fmla="*/ 37125 h 636091"/>
                    <a:gd name="connsiteX135" fmla="*/ 172223 w 612908"/>
                    <a:gd name="connsiteY135" fmla="*/ 38013 h 636091"/>
                    <a:gd name="connsiteX136" fmla="*/ 112483 w 612908"/>
                    <a:gd name="connsiteY136" fmla="*/ 76036 h 636091"/>
                    <a:gd name="connsiteX137" fmla="*/ 90776 w 612908"/>
                    <a:gd name="connsiteY137" fmla="*/ 104290 h 636091"/>
                    <a:gd name="connsiteX138" fmla="*/ 71373 w 612908"/>
                    <a:gd name="connsiteY138" fmla="*/ 135922 h 636091"/>
                    <a:gd name="connsiteX139" fmla="*/ 51767 w 612908"/>
                    <a:gd name="connsiteY139" fmla="*/ 139697 h 636091"/>
                    <a:gd name="connsiteX140" fmla="*/ 44949 w 612908"/>
                    <a:gd name="connsiteY140" fmla="*/ 118019 h 636091"/>
                    <a:gd name="connsiteX141" fmla="*/ 466738 w 612908"/>
                    <a:gd name="connsiteY141" fmla="*/ 282070 h 636091"/>
                    <a:gd name="connsiteX142" fmla="*/ 458662 w 612908"/>
                    <a:gd name="connsiteY142" fmla="*/ 296818 h 636091"/>
                    <a:gd name="connsiteX143" fmla="*/ 450853 w 612908"/>
                    <a:gd name="connsiteY143" fmla="*/ 322404 h 636091"/>
                    <a:gd name="connsiteX144" fmla="*/ 444238 w 612908"/>
                    <a:gd name="connsiteY144" fmla="*/ 374976 h 636091"/>
                    <a:gd name="connsiteX145" fmla="*/ 427467 w 612908"/>
                    <a:gd name="connsiteY145" fmla="*/ 493772 h 636091"/>
                    <a:gd name="connsiteX146" fmla="*/ 364897 w 612908"/>
                    <a:gd name="connsiteY146" fmla="*/ 591730 h 636091"/>
                    <a:gd name="connsiteX147" fmla="*/ 244848 w 612908"/>
                    <a:gd name="connsiteY147" fmla="*/ 626051 h 636091"/>
                    <a:gd name="connsiteX148" fmla="*/ 107586 w 612908"/>
                    <a:gd name="connsiteY148" fmla="*/ 570275 h 636091"/>
                    <a:gd name="connsiteX149" fmla="*/ 85049 w 612908"/>
                    <a:gd name="connsiteY149" fmla="*/ 530791 h 636091"/>
                    <a:gd name="connsiteX150" fmla="*/ 76862 w 612908"/>
                    <a:gd name="connsiteY150" fmla="*/ 448790 h 636091"/>
                    <a:gd name="connsiteX151" fmla="*/ 90106 w 612908"/>
                    <a:gd name="connsiteY151" fmla="*/ 401366 h 636091"/>
                    <a:gd name="connsiteX152" fmla="*/ 102102 w 612908"/>
                    <a:gd name="connsiteY152" fmla="*/ 361131 h 636091"/>
                    <a:gd name="connsiteX153" fmla="*/ 102068 w 612908"/>
                    <a:gd name="connsiteY153" fmla="*/ 344728 h 636091"/>
                    <a:gd name="connsiteX154" fmla="*/ 92615 w 612908"/>
                    <a:gd name="connsiteY154" fmla="*/ 333420 h 636091"/>
                    <a:gd name="connsiteX155" fmla="*/ 71150 w 612908"/>
                    <a:gd name="connsiteY155" fmla="*/ 322578 h 636091"/>
                    <a:gd name="connsiteX156" fmla="*/ 51568 w 612908"/>
                    <a:gd name="connsiteY156" fmla="*/ 312804 h 636091"/>
                    <a:gd name="connsiteX157" fmla="*/ 24814 w 612908"/>
                    <a:gd name="connsiteY157" fmla="*/ 286428 h 636091"/>
                    <a:gd name="connsiteX158" fmla="*/ 12002 w 612908"/>
                    <a:gd name="connsiteY158" fmla="*/ 210960 h 636091"/>
                    <a:gd name="connsiteX159" fmla="*/ 38747 w 612908"/>
                    <a:gd name="connsiteY159" fmla="*/ 141280 h 636091"/>
                    <a:gd name="connsiteX160" fmla="*/ 46531 w 612908"/>
                    <a:gd name="connsiteY160" fmla="*/ 148234 h 636091"/>
                    <a:gd name="connsiteX161" fmla="*/ 54097 w 612908"/>
                    <a:gd name="connsiteY161" fmla="*/ 151500 h 636091"/>
                    <a:gd name="connsiteX162" fmla="*/ 36548 w 612908"/>
                    <a:gd name="connsiteY162" fmla="*/ 196362 h 636091"/>
                    <a:gd name="connsiteX163" fmla="*/ 51641 w 612908"/>
                    <a:gd name="connsiteY163" fmla="*/ 275761 h 636091"/>
                    <a:gd name="connsiteX164" fmla="*/ 92979 w 612908"/>
                    <a:gd name="connsiteY164" fmla="*/ 311824 h 636091"/>
                    <a:gd name="connsiteX165" fmla="*/ 135549 w 612908"/>
                    <a:gd name="connsiteY165" fmla="*/ 328873 h 636091"/>
                    <a:gd name="connsiteX166" fmla="*/ 149201 w 612908"/>
                    <a:gd name="connsiteY166" fmla="*/ 333730 h 636091"/>
                    <a:gd name="connsiteX167" fmla="*/ 210485 w 612908"/>
                    <a:gd name="connsiteY167" fmla="*/ 346819 h 636091"/>
                    <a:gd name="connsiteX168" fmla="*/ 249056 w 612908"/>
                    <a:gd name="connsiteY168" fmla="*/ 339156 h 636091"/>
                    <a:gd name="connsiteX169" fmla="*/ 302609 w 612908"/>
                    <a:gd name="connsiteY169" fmla="*/ 289423 h 636091"/>
                    <a:gd name="connsiteX170" fmla="*/ 316847 w 612908"/>
                    <a:gd name="connsiteY170" fmla="*/ 243416 h 636091"/>
                    <a:gd name="connsiteX171" fmla="*/ 324802 w 612908"/>
                    <a:gd name="connsiteY171" fmla="*/ 245566 h 636091"/>
                    <a:gd name="connsiteX172" fmla="*/ 328456 w 612908"/>
                    <a:gd name="connsiteY172" fmla="*/ 245794 h 636091"/>
                    <a:gd name="connsiteX173" fmla="*/ 335231 w 612908"/>
                    <a:gd name="connsiteY173" fmla="*/ 244950 h 636091"/>
                    <a:gd name="connsiteX174" fmla="*/ 312703 w 612908"/>
                    <a:gd name="connsiteY174" fmla="*/ 316138 h 636091"/>
                    <a:gd name="connsiteX175" fmla="*/ 255651 w 612908"/>
                    <a:gd name="connsiteY175" fmla="*/ 367167 h 636091"/>
                    <a:gd name="connsiteX176" fmla="*/ 211218 w 612908"/>
                    <a:gd name="connsiteY176" fmla="*/ 371181 h 636091"/>
                    <a:gd name="connsiteX177" fmla="*/ 180683 w 612908"/>
                    <a:gd name="connsiteY177" fmla="*/ 362358 h 636091"/>
                    <a:gd name="connsiteX178" fmla="*/ 169288 w 612908"/>
                    <a:gd name="connsiteY178" fmla="*/ 358140 h 636091"/>
                    <a:gd name="connsiteX179" fmla="*/ 131574 w 612908"/>
                    <a:gd name="connsiteY179" fmla="*/ 366954 h 636091"/>
                    <a:gd name="connsiteX180" fmla="*/ 114788 w 612908"/>
                    <a:gd name="connsiteY180" fmla="*/ 399649 h 636091"/>
                    <a:gd name="connsiteX181" fmla="*/ 101108 w 612908"/>
                    <a:gd name="connsiteY181" fmla="*/ 460301 h 636091"/>
                    <a:gd name="connsiteX182" fmla="*/ 100744 w 612908"/>
                    <a:gd name="connsiteY182" fmla="*/ 469138 h 636091"/>
                    <a:gd name="connsiteX183" fmla="*/ 190345 w 612908"/>
                    <a:gd name="connsiteY183" fmla="*/ 602659 h 636091"/>
                    <a:gd name="connsiteX184" fmla="*/ 249420 w 612908"/>
                    <a:gd name="connsiteY184" fmla="*/ 614113 h 636091"/>
                    <a:gd name="connsiteX185" fmla="*/ 318856 w 612908"/>
                    <a:gd name="connsiteY185" fmla="*/ 598690 h 636091"/>
                    <a:gd name="connsiteX186" fmla="*/ 406381 w 612908"/>
                    <a:gd name="connsiteY186" fmla="*/ 504100 h 636091"/>
                    <a:gd name="connsiteX187" fmla="*/ 425511 w 612908"/>
                    <a:gd name="connsiteY187" fmla="*/ 394490 h 636091"/>
                    <a:gd name="connsiteX188" fmla="*/ 426632 w 612908"/>
                    <a:gd name="connsiteY188" fmla="*/ 379217 h 636091"/>
                    <a:gd name="connsiteX189" fmla="*/ 455323 w 612908"/>
                    <a:gd name="connsiteY189" fmla="*/ 265599 h 636091"/>
                    <a:gd name="connsiteX190" fmla="*/ 464388 w 612908"/>
                    <a:gd name="connsiteY190" fmla="*/ 272709 h 636091"/>
                    <a:gd name="connsiteX191" fmla="*/ 470833 w 612908"/>
                    <a:gd name="connsiteY191" fmla="*/ 276645 h 636091"/>
                    <a:gd name="connsiteX192" fmla="*/ 466738 w 612908"/>
                    <a:gd name="connsiteY192" fmla="*/ 282070 h 636091"/>
                    <a:gd name="connsiteX193" fmla="*/ 573042 w 612908"/>
                    <a:gd name="connsiteY193" fmla="*/ 256345 h 636091"/>
                    <a:gd name="connsiteX194" fmla="*/ 522537 w 612908"/>
                    <a:gd name="connsiteY194" fmla="*/ 277373 h 636091"/>
                    <a:gd name="connsiteX195" fmla="*/ 470003 w 612908"/>
                    <a:gd name="connsiteY195" fmla="*/ 264415 h 636091"/>
                    <a:gd name="connsiteX196" fmla="*/ 439197 w 612908"/>
                    <a:gd name="connsiteY196" fmla="*/ 165428 h 636091"/>
                    <a:gd name="connsiteX197" fmla="*/ 466577 w 612908"/>
                    <a:gd name="connsiteY197" fmla="*/ 126585 h 636091"/>
                    <a:gd name="connsiteX198" fmla="*/ 542240 w 612908"/>
                    <a:gd name="connsiteY198" fmla="*/ 104683 h 636091"/>
                    <a:gd name="connsiteX199" fmla="*/ 599001 w 612908"/>
                    <a:gd name="connsiteY199" fmla="*/ 162299 h 636091"/>
                    <a:gd name="connsiteX200" fmla="*/ 573042 w 612908"/>
                    <a:gd name="connsiteY200" fmla="*/ 256345 h 636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</a:cxnLst>
                  <a:rect l="l" t="t" r="r" b="b"/>
                  <a:pathLst>
                    <a:path w="612908" h="636091">
                      <a:moveTo>
                        <a:pt x="608551" y="159275"/>
                      </a:moveTo>
                      <a:cubicBezTo>
                        <a:pt x="599316" y="130162"/>
                        <a:pt x="575183" y="105625"/>
                        <a:pt x="545555" y="95235"/>
                      </a:cubicBezTo>
                      <a:cubicBezTo>
                        <a:pt x="517421" y="85364"/>
                        <a:pt x="482359" y="100034"/>
                        <a:pt x="460094" y="118951"/>
                      </a:cubicBezTo>
                      <a:cubicBezTo>
                        <a:pt x="446078" y="130851"/>
                        <a:pt x="435590" y="145754"/>
                        <a:pt x="429762" y="162055"/>
                      </a:cubicBezTo>
                      <a:cubicBezTo>
                        <a:pt x="418003" y="194954"/>
                        <a:pt x="425982" y="232938"/>
                        <a:pt x="448092" y="258232"/>
                      </a:cubicBezTo>
                      <a:cubicBezTo>
                        <a:pt x="425938" y="293529"/>
                        <a:pt x="419862" y="336821"/>
                        <a:pt x="416639" y="378446"/>
                      </a:cubicBezTo>
                      <a:cubicBezTo>
                        <a:pt x="416247" y="383542"/>
                        <a:pt x="415883" y="388657"/>
                        <a:pt x="415519" y="393771"/>
                      </a:cubicBezTo>
                      <a:cubicBezTo>
                        <a:pt x="412942" y="429752"/>
                        <a:pt x="410282" y="466959"/>
                        <a:pt x="397063" y="500416"/>
                      </a:cubicBezTo>
                      <a:cubicBezTo>
                        <a:pt x="381537" y="539701"/>
                        <a:pt x="351473" y="572221"/>
                        <a:pt x="314581" y="589629"/>
                      </a:cubicBezTo>
                      <a:cubicBezTo>
                        <a:pt x="276699" y="607502"/>
                        <a:pt x="231682" y="608915"/>
                        <a:pt x="194169" y="593400"/>
                      </a:cubicBezTo>
                      <a:cubicBezTo>
                        <a:pt x="143547" y="572469"/>
                        <a:pt x="110027" y="522585"/>
                        <a:pt x="110755" y="469275"/>
                      </a:cubicBezTo>
                      <a:cubicBezTo>
                        <a:pt x="110794" y="466552"/>
                        <a:pt x="110911" y="463761"/>
                        <a:pt x="111100" y="460986"/>
                      </a:cubicBezTo>
                      <a:cubicBezTo>
                        <a:pt x="112323" y="443209"/>
                        <a:pt x="116613" y="424248"/>
                        <a:pt x="124218" y="403026"/>
                      </a:cubicBezTo>
                      <a:cubicBezTo>
                        <a:pt x="127896" y="392768"/>
                        <a:pt x="132274" y="382056"/>
                        <a:pt x="139379" y="373239"/>
                      </a:cubicBezTo>
                      <a:cubicBezTo>
                        <a:pt x="145663" y="365431"/>
                        <a:pt x="154374" y="363591"/>
                        <a:pt x="166017" y="367613"/>
                      </a:cubicBezTo>
                      <a:cubicBezTo>
                        <a:pt x="169724" y="368896"/>
                        <a:pt x="173476" y="370327"/>
                        <a:pt x="177101" y="371714"/>
                      </a:cubicBezTo>
                      <a:cubicBezTo>
                        <a:pt x="187529" y="375704"/>
                        <a:pt x="198313" y="379828"/>
                        <a:pt x="210111" y="381139"/>
                      </a:cubicBezTo>
                      <a:cubicBezTo>
                        <a:pt x="227116" y="383027"/>
                        <a:pt x="243932" y="381493"/>
                        <a:pt x="258733" y="376699"/>
                      </a:cubicBezTo>
                      <a:cubicBezTo>
                        <a:pt x="284056" y="368497"/>
                        <a:pt x="306346" y="348697"/>
                        <a:pt x="321491" y="320938"/>
                      </a:cubicBezTo>
                      <a:cubicBezTo>
                        <a:pt x="335643" y="295018"/>
                        <a:pt x="341850" y="266060"/>
                        <a:pt x="346053" y="241154"/>
                      </a:cubicBezTo>
                      <a:cubicBezTo>
                        <a:pt x="346150" y="240578"/>
                        <a:pt x="346126" y="240010"/>
                        <a:pt x="346028" y="239461"/>
                      </a:cubicBezTo>
                      <a:cubicBezTo>
                        <a:pt x="346786" y="238806"/>
                        <a:pt x="347519" y="238107"/>
                        <a:pt x="348189" y="237355"/>
                      </a:cubicBezTo>
                      <a:cubicBezTo>
                        <a:pt x="355750" y="228891"/>
                        <a:pt x="357214" y="214279"/>
                        <a:pt x="358390" y="202534"/>
                      </a:cubicBezTo>
                      <a:cubicBezTo>
                        <a:pt x="358603" y="200399"/>
                        <a:pt x="358807" y="198391"/>
                        <a:pt x="359034" y="196579"/>
                      </a:cubicBezTo>
                      <a:cubicBezTo>
                        <a:pt x="362752" y="166938"/>
                        <a:pt x="359579" y="136214"/>
                        <a:pt x="349848" y="107731"/>
                      </a:cubicBezTo>
                      <a:cubicBezTo>
                        <a:pt x="344296" y="91483"/>
                        <a:pt x="336715" y="76211"/>
                        <a:pt x="327316" y="62346"/>
                      </a:cubicBezTo>
                      <a:cubicBezTo>
                        <a:pt x="322575" y="55348"/>
                        <a:pt x="316552" y="47670"/>
                        <a:pt x="307845" y="43807"/>
                      </a:cubicBezTo>
                      <a:cubicBezTo>
                        <a:pt x="302318" y="41357"/>
                        <a:pt x="295345" y="40915"/>
                        <a:pt x="289370" y="43021"/>
                      </a:cubicBezTo>
                      <a:cubicBezTo>
                        <a:pt x="289238" y="42866"/>
                        <a:pt x="289118" y="42701"/>
                        <a:pt x="288967" y="42555"/>
                      </a:cubicBezTo>
                      <a:cubicBezTo>
                        <a:pt x="280872" y="34892"/>
                        <a:pt x="267911" y="32893"/>
                        <a:pt x="257452" y="37698"/>
                      </a:cubicBezTo>
                      <a:cubicBezTo>
                        <a:pt x="247595" y="42225"/>
                        <a:pt x="240472" y="52392"/>
                        <a:pt x="239306" y="63598"/>
                      </a:cubicBezTo>
                      <a:cubicBezTo>
                        <a:pt x="238209" y="74119"/>
                        <a:pt x="242213" y="85111"/>
                        <a:pt x="250012" y="92988"/>
                      </a:cubicBezTo>
                      <a:cubicBezTo>
                        <a:pt x="254836" y="97865"/>
                        <a:pt x="260417" y="100864"/>
                        <a:pt x="266149" y="101660"/>
                      </a:cubicBezTo>
                      <a:cubicBezTo>
                        <a:pt x="267124" y="101796"/>
                        <a:pt x="268099" y="101864"/>
                        <a:pt x="269065" y="101864"/>
                      </a:cubicBezTo>
                      <a:cubicBezTo>
                        <a:pt x="275248" y="101864"/>
                        <a:pt x="281124" y="99151"/>
                        <a:pt x="284579" y="94546"/>
                      </a:cubicBezTo>
                      <a:cubicBezTo>
                        <a:pt x="285284" y="93604"/>
                        <a:pt x="286870" y="92075"/>
                        <a:pt x="288550" y="90610"/>
                      </a:cubicBezTo>
                      <a:cubicBezTo>
                        <a:pt x="288884" y="90852"/>
                        <a:pt x="289258" y="91037"/>
                        <a:pt x="289642" y="91192"/>
                      </a:cubicBezTo>
                      <a:cubicBezTo>
                        <a:pt x="307588" y="122217"/>
                        <a:pt x="313412" y="160843"/>
                        <a:pt x="305172" y="195672"/>
                      </a:cubicBezTo>
                      <a:cubicBezTo>
                        <a:pt x="304928" y="196701"/>
                        <a:pt x="304671" y="197740"/>
                        <a:pt x="304419" y="198788"/>
                      </a:cubicBezTo>
                      <a:cubicBezTo>
                        <a:pt x="301818" y="209440"/>
                        <a:pt x="298867" y="221515"/>
                        <a:pt x="304516" y="232249"/>
                      </a:cubicBezTo>
                      <a:cubicBezTo>
                        <a:pt x="305409" y="233948"/>
                        <a:pt x="306521" y="235515"/>
                        <a:pt x="307797" y="236947"/>
                      </a:cubicBezTo>
                      <a:cubicBezTo>
                        <a:pt x="305239" y="252253"/>
                        <a:pt x="301503" y="269656"/>
                        <a:pt x="293693" y="284846"/>
                      </a:cubicBezTo>
                      <a:cubicBezTo>
                        <a:pt x="283497" y="304680"/>
                        <a:pt x="265790" y="321123"/>
                        <a:pt x="245116" y="329945"/>
                      </a:cubicBezTo>
                      <a:cubicBezTo>
                        <a:pt x="227509" y="337462"/>
                        <a:pt x="202753" y="342669"/>
                        <a:pt x="152641" y="324326"/>
                      </a:cubicBezTo>
                      <a:cubicBezTo>
                        <a:pt x="148071" y="322651"/>
                        <a:pt x="143387" y="321011"/>
                        <a:pt x="138860" y="319418"/>
                      </a:cubicBezTo>
                      <a:cubicBezTo>
                        <a:pt x="124970" y="314547"/>
                        <a:pt x="110605" y="309509"/>
                        <a:pt x="97492" y="302885"/>
                      </a:cubicBezTo>
                      <a:cubicBezTo>
                        <a:pt x="81332" y="294722"/>
                        <a:pt x="68733" y="283764"/>
                        <a:pt x="60046" y="270321"/>
                      </a:cubicBezTo>
                      <a:cubicBezTo>
                        <a:pt x="46405" y="249216"/>
                        <a:pt x="41416" y="222979"/>
                        <a:pt x="46366" y="198337"/>
                      </a:cubicBezTo>
                      <a:cubicBezTo>
                        <a:pt x="49729" y="181579"/>
                        <a:pt x="57659" y="165637"/>
                        <a:pt x="65205" y="152068"/>
                      </a:cubicBezTo>
                      <a:cubicBezTo>
                        <a:pt x="67088" y="151748"/>
                        <a:pt x="68932" y="151229"/>
                        <a:pt x="70684" y="150456"/>
                      </a:cubicBezTo>
                      <a:cubicBezTo>
                        <a:pt x="81793" y="145585"/>
                        <a:pt x="87015" y="134302"/>
                        <a:pt x="91620" y="124353"/>
                      </a:cubicBezTo>
                      <a:cubicBezTo>
                        <a:pt x="92067" y="123372"/>
                        <a:pt x="92518" y="122407"/>
                        <a:pt x="92969" y="121451"/>
                      </a:cubicBezTo>
                      <a:cubicBezTo>
                        <a:pt x="108237" y="89076"/>
                        <a:pt x="136864" y="62501"/>
                        <a:pt x="170238" y="49422"/>
                      </a:cubicBezTo>
                      <a:cubicBezTo>
                        <a:pt x="170637" y="49544"/>
                        <a:pt x="171044" y="49631"/>
                        <a:pt x="171457" y="49650"/>
                      </a:cubicBezTo>
                      <a:cubicBezTo>
                        <a:pt x="171854" y="51830"/>
                        <a:pt x="172141" y="54023"/>
                        <a:pt x="172107" y="55202"/>
                      </a:cubicBezTo>
                      <a:cubicBezTo>
                        <a:pt x="171913" y="61856"/>
                        <a:pt x="175824" y="68548"/>
                        <a:pt x="182080" y="72251"/>
                      </a:cubicBezTo>
                      <a:cubicBezTo>
                        <a:pt x="186020" y="74585"/>
                        <a:pt x="190747" y="75784"/>
                        <a:pt x="195920" y="75784"/>
                      </a:cubicBezTo>
                      <a:cubicBezTo>
                        <a:pt x="197284" y="75784"/>
                        <a:pt x="198682" y="75701"/>
                        <a:pt x="200108" y="75532"/>
                      </a:cubicBezTo>
                      <a:cubicBezTo>
                        <a:pt x="211121" y="74231"/>
                        <a:pt x="221098" y="68136"/>
                        <a:pt x="226801" y="59221"/>
                      </a:cubicBezTo>
                      <a:cubicBezTo>
                        <a:pt x="232871" y="49728"/>
                        <a:pt x="233639" y="37343"/>
                        <a:pt x="228756" y="27657"/>
                      </a:cubicBezTo>
                      <a:cubicBezTo>
                        <a:pt x="223573" y="17383"/>
                        <a:pt x="212198" y="10870"/>
                        <a:pt x="201080" y="11812"/>
                      </a:cubicBezTo>
                      <a:cubicBezTo>
                        <a:pt x="200871" y="11831"/>
                        <a:pt x="200676" y="11884"/>
                        <a:pt x="200477" y="11928"/>
                      </a:cubicBezTo>
                      <a:cubicBezTo>
                        <a:pt x="197119" y="6556"/>
                        <a:pt x="191398" y="2557"/>
                        <a:pt x="185540" y="1028"/>
                      </a:cubicBezTo>
                      <a:cubicBezTo>
                        <a:pt x="176324" y="-1379"/>
                        <a:pt x="166832" y="868"/>
                        <a:pt x="158761" y="3382"/>
                      </a:cubicBezTo>
                      <a:cubicBezTo>
                        <a:pt x="142766" y="8371"/>
                        <a:pt x="127318" y="15587"/>
                        <a:pt x="112852" y="24832"/>
                      </a:cubicBezTo>
                      <a:cubicBezTo>
                        <a:pt x="87490" y="41041"/>
                        <a:pt x="65855" y="63088"/>
                        <a:pt x="50292" y="88586"/>
                      </a:cubicBezTo>
                      <a:cubicBezTo>
                        <a:pt x="49341" y="90144"/>
                        <a:pt x="48244" y="91838"/>
                        <a:pt x="47084" y="93638"/>
                      </a:cubicBezTo>
                      <a:cubicBezTo>
                        <a:pt x="40683" y="103558"/>
                        <a:pt x="32719" y="115899"/>
                        <a:pt x="33355" y="127230"/>
                      </a:cubicBezTo>
                      <a:cubicBezTo>
                        <a:pt x="33413" y="128240"/>
                        <a:pt x="33534" y="129244"/>
                        <a:pt x="33719" y="130239"/>
                      </a:cubicBezTo>
                      <a:cubicBezTo>
                        <a:pt x="33311" y="130603"/>
                        <a:pt x="32942" y="131026"/>
                        <a:pt x="32661" y="131535"/>
                      </a:cubicBezTo>
                      <a:cubicBezTo>
                        <a:pt x="20422" y="153626"/>
                        <a:pt x="7226" y="180138"/>
                        <a:pt x="2131" y="209231"/>
                      </a:cubicBezTo>
                      <a:cubicBezTo>
                        <a:pt x="-3319" y="240378"/>
                        <a:pt x="1767" y="269758"/>
                        <a:pt x="16457" y="291951"/>
                      </a:cubicBezTo>
                      <a:cubicBezTo>
                        <a:pt x="23596" y="302739"/>
                        <a:pt x="33496" y="312532"/>
                        <a:pt x="45885" y="321059"/>
                      </a:cubicBezTo>
                      <a:cubicBezTo>
                        <a:pt x="52704" y="325747"/>
                        <a:pt x="60124" y="328839"/>
                        <a:pt x="67297" y="331823"/>
                      </a:cubicBezTo>
                      <a:cubicBezTo>
                        <a:pt x="74343" y="334754"/>
                        <a:pt x="80992" y="337526"/>
                        <a:pt x="86874" y="341631"/>
                      </a:cubicBezTo>
                      <a:cubicBezTo>
                        <a:pt x="89892" y="343743"/>
                        <a:pt x="91838" y="345945"/>
                        <a:pt x="92663" y="348183"/>
                      </a:cubicBezTo>
                      <a:cubicBezTo>
                        <a:pt x="93818" y="351317"/>
                        <a:pt x="93086" y="355423"/>
                        <a:pt x="92309" y="359019"/>
                      </a:cubicBezTo>
                      <a:cubicBezTo>
                        <a:pt x="89460" y="372244"/>
                        <a:pt x="84967" y="385405"/>
                        <a:pt x="80623" y="398130"/>
                      </a:cubicBezTo>
                      <a:cubicBezTo>
                        <a:pt x="75241" y="413902"/>
                        <a:pt x="69675" y="430213"/>
                        <a:pt x="66967" y="447218"/>
                      </a:cubicBezTo>
                      <a:cubicBezTo>
                        <a:pt x="62381" y="476010"/>
                        <a:pt x="65467" y="506934"/>
                        <a:pt x="75663" y="534291"/>
                      </a:cubicBezTo>
                      <a:cubicBezTo>
                        <a:pt x="81584" y="550169"/>
                        <a:pt x="89732" y="564427"/>
                        <a:pt x="99875" y="576667"/>
                      </a:cubicBezTo>
                      <a:cubicBezTo>
                        <a:pt x="130474" y="613588"/>
                        <a:pt x="183264" y="635237"/>
                        <a:pt x="244713" y="636067"/>
                      </a:cubicBezTo>
                      <a:cubicBezTo>
                        <a:pt x="245960" y="636082"/>
                        <a:pt x="247221" y="636091"/>
                        <a:pt x="248502" y="636091"/>
                      </a:cubicBezTo>
                      <a:cubicBezTo>
                        <a:pt x="283474" y="636091"/>
                        <a:pt x="331824" y="629526"/>
                        <a:pt x="370969" y="599699"/>
                      </a:cubicBezTo>
                      <a:cubicBezTo>
                        <a:pt x="408991" y="570722"/>
                        <a:pt x="427899" y="527646"/>
                        <a:pt x="437071" y="496611"/>
                      </a:cubicBezTo>
                      <a:cubicBezTo>
                        <a:pt x="448393" y="458293"/>
                        <a:pt x="451542" y="419133"/>
                        <a:pt x="454236" y="375597"/>
                      </a:cubicBezTo>
                      <a:cubicBezTo>
                        <a:pt x="456201" y="343839"/>
                        <a:pt x="458424" y="307844"/>
                        <a:pt x="479170" y="282235"/>
                      </a:cubicBezTo>
                      <a:cubicBezTo>
                        <a:pt x="479486" y="281842"/>
                        <a:pt x="479709" y="281416"/>
                        <a:pt x="479893" y="280968"/>
                      </a:cubicBezTo>
                      <a:cubicBezTo>
                        <a:pt x="491031" y="285507"/>
                        <a:pt x="503096" y="287748"/>
                        <a:pt x="515252" y="287748"/>
                      </a:cubicBezTo>
                      <a:cubicBezTo>
                        <a:pt x="538416" y="287748"/>
                        <a:pt x="561871" y="279629"/>
                        <a:pt x="579686" y="263842"/>
                      </a:cubicBezTo>
                      <a:cubicBezTo>
                        <a:pt x="608192" y="238577"/>
                        <a:pt x="620063" y="195580"/>
                        <a:pt x="608551" y="159275"/>
                      </a:cubicBezTo>
                      <a:close/>
                      <a:moveTo>
                        <a:pt x="282198" y="84655"/>
                      </a:moveTo>
                      <a:cubicBezTo>
                        <a:pt x="282110" y="84752"/>
                        <a:pt x="282013" y="84849"/>
                        <a:pt x="281911" y="84951"/>
                      </a:cubicBezTo>
                      <a:cubicBezTo>
                        <a:pt x="278057" y="88702"/>
                        <a:pt x="273122" y="92517"/>
                        <a:pt x="267532" y="91741"/>
                      </a:cubicBezTo>
                      <a:cubicBezTo>
                        <a:pt x="263067" y="91119"/>
                        <a:pt x="259413" y="88246"/>
                        <a:pt x="257132" y="85946"/>
                      </a:cubicBezTo>
                      <a:cubicBezTo>
                        <a:pt x="251506" y="80258"/>
                        <a:pt x="248494" y="72095"/>
                        <a:pt x="249270" y="64636"/>
                      </a:cubicBezTo>
                      <a:cubicBezTo>
                        <a:pt x="250080" y="56881"/>
                        <a:pt x="254933" y="49878"/>
                        <a:pt x="261635" y="46802"/>
                      </a:cubicBezTo>
                      <a:cubicBezTo>
                        <a:pt x="264716" y="45385"/>
                        <a:pt x="268148" y="45006"/>
                        <a:pt x="271593" y="45778"/>
                      </a:cubicBezTo>
                      <a:cubicBezTo>
                        <a:pt x="274772" y="46486"/>
                        <a:pt x="278484" y="46976"/>
                        <a:pt x="280877" y="48816"/>
                      </a:cubicBezTo>
                      <a:cubicBezTo>
                        <a:pt x="280450" y="49340"/>
                        <a:pt x="280047" y="49888"/>
                        <a:pt x="279668" y="50475"/>
                      </a:cubicBezTo>
                      <a:cubicBezTo>
                        <a:pt x="276193" y="55843"/>
                        <a:pt x="275928" y="62729"/>
                        <a:pt x="277499" y="68781"/>
                      </a:cubicBezTo>
                      <a:cubicBezTo>
                        <a:pt x="278339" y="72018"/>
                        <a:pt x="279678" y="75114"/>
                        <a:pt x="281557" y="77885"/>
                      </a:cubicBezTo>
                      <a:cubicBezTo>
                        <a:pt x="283235" y="80365"/>
                        <a:pt x="284454" y="82224"/>
                        <a:pt x="282198" y="84655"/>
                      </a:cubicBezTo>
                      <a:close/>
                      <a:moveTo>
                        <a:pt x="295213" y="81030"/>
                      </a:moveTo>
                      <a:cubicBezTo>
                        <a:pt x="294718" y="80254"/>
                        <a:pt x="294213" y="79477"/>
                        <a:pt x="293713" y="78705"/>
                      </a:cubicBezTo>
                      <a:cubicBezTo>
                        <a:pt x="291272" y="74939"/>
                        <a:pt x="288962" y="71377"/>
                        <a:pt x="287623" y="67563"/>
                      </a:cubicBezTo>
                      <a:cubicBezTo>
                        <a:pt x="286065" y="63118"/>
                        <a:pt x="286235" y="58760"/>
                        <a:pt x="288079" y="55911"/>
                      </a:cubicBezTo>
                      <a:cubicBezTo>
                        <a:pt x="290001" y="52936"/>
                        <a:pt x="293640" y="51635"/>
                        <a:pt x="297358" y="51635"/>
                      </a:cubicBezTo>
                      <a:cubicBezTo>
                        <a:pt x="299591" y="51635"/>
                        <a:pt x="301847" y="52106"/>
                        <a:pt x="303784" y="52965"/>
                      </a:cubicBezTo>
                      <a:cubicBezTo>
                        <a:pt x="310160" y="55794"/>
                        <a:pt x="314877" y="61846"/>
                        <a:pt x="319027" y="67961"/>
                      </a:cubicBezTo>
                      <a:cubicBezTo>
                        <a:pt x="327927" y="81093"/>
                        <a:pt x="335104" y="95560"/>
                        <a:pt x="340370" y="110963"/>
                      </a:cubicBezTo>
                      <a:cubicBezTo>
                        <a:pt x="347611" y="132166"/>
                        <a:pt x="351042" y="154664"/>
                        <a:pt x="350470" y="177062"/>
                      </a:cubicBezTo>
                      <a:cubicBezTo>
                        <a:pt x="350217" y="186762"/>
                        <a:pt x="347820" y="196163"/>
                        <a:pt x="347499" y="205670"/>
                      </a:cubicBezTo>
                      <a:cubicBezTo>
                        <a:pt x="347213" y="214012"/>
                        <a:pt x="346572" y="224120"/>
                        <a:pt x="340719" y="230677"/>
                      </a:cubicBezTo>
                      <a:cubicBezTo>
                        <a:pt x="337313" y="234486"/>
                        <a:pt x="331819" y="236340"/>
                        <a:pt x="326020" y="235622"/>
                      </a:cubicBezTo>
                      <a:cubicBezTo>
                        <a:pt x="307666" y="233366"/>
                        <a:pt x="311883" y="210814"/>
                        <a:pt x="314920" y="197977"/>
                      </a:cubicBezTo>
                      <a:cubicBezTo>
                        <a:pt x="324335" y="158173"/>
                        <a:pt x="317153" y="115549"/>
                        <a:pt x="295213" y="81030"/>
                      </a:cubicBezTo>
                      <a:close/>
                      <a:moveTo>
                        <a:pt x="203423" y="23803"/>
                      </a:moveTo>
                      <a:cubicBezTo>
                        <a:pt x="203491" y="23109"/>
                        <a:pt x="203520" y="22425"/>
                        <a:pt x="203511" y="21751"/>
                      </a:cubicBezTo>
                      <a:cubicBezTo>
                        <a:pt x="203501" y="21299"/>
                        <a:pt x="209757" y="23624"/>
                        <a:pt x="210140" y="23828"/>
                      </a:cubicBezTo>
                      <a:cubicBezTo>
                        <a:pt x="214935" y="26356"/>
                        <a:pt x="219453" y="30005"/>
                        <a:pt x="221060" y="35295"/>
                      </a:cubicBezTo>
                      <a:cubicBezTo>
                        <a:pt x="222942" y="41468"/>
                        <a:pt x="221826" y="48418"/>
                        <a:pt x="218366" y="53824"/>
                      </a:cubicBezTo>
                      <a:cubicBezTo>
                        <a:pt x="213236" y="61836"/>
                        <a:pt x="202773" y="66723"/>
                        <a:pt x="193310" y="65724"/>
                      </a:cubicBezTo>
                      <a:cubicBezTo>
                        <a:pt x="187516" y="65107"/>
                        <a:pt x="184046" y="61113"/>
                        <a:pt x="181857" y="56037"/>
                      </a:cubicBezTo>
                      <a:cubicBezTo>
                        <a:pt x="180309" y="52456"/>
                        <a:pt x="178819" y="46414"/>
                        <a:pt x="183288" y="44235"/>
                      </a:cubicBezTo>
                      <a:cubicBezTo>
                        <a:pt x="186030" y="42895"/>
                        <a:pt x="189281" y="42318"/>
                        <a:pt x="191869" y="40697"/>
                      </a:cubicBezTo>
                      <a:cubicBezTo>
                        <a:pt x="198565" y="36494"/>
                        <a:pt x="202778" y="30336"/>
                        <a:pt x="203423" y="23803"/>
                      </a:cubicBezTo>
                      <a:close/>
                      <a:moveTo>
                        <a:pt x="44949" y="118019"/>
                      </a:moveTo>
                      <a:cubicBezTo>
                        <a:pt x="48409" y="106945"/>
                        <a:pt x="57756" y="95235"/>
                        <a:pt x="62352" y="88275"/>
                      </a:cubicBezTo>
                      <a:cubicBezTo>
                        <a:pt x="76867" y="66311"/>
                        <a:pt x="96070" y="47447"/>
                        <a:pt x="118248" y="33272"/>
                      </a:cubicBezTo>
                      <a:cubicBezTo>
                        <a:pt x="131963" y="24507"/>
                        <a:pt x="146595" y="17669"/>
                        <a:pt x="161742" y="12947"/>
                      </a:cubicBezTo>
                      <a:cubicBezTo>
                        <a:pt x="168797" y="10749"/>
                        <a:pt x="176261" y="8958"/>
                        <a:pt x="183012" y="10720"/>
                      </a:cubicBezTo>
                      <a:cubicBezTo>
                        <a:pt x="188471" y="12146"/>
                        <a:pt x="194013" y="17174"/>
                        <a:pt x="193455" y="22813"/>
                      </a:cubicBezTo>
                      <a:cubicBezTo>
                        <a:pt x="193120" y="26191"/>
                        <a:pt x="190538" y="29705"/>
                        <a:pt x="186544" y="32209"/>
                      </a:cubicBezTo>
                      <a:cubicBezTo>
                        <a:pt x="183119" y="34359"/>
                        <a:pt x="179100" y="35703"/>
                        <a:pt x="174844" y="37125"/>
                      </a:cubicBezTo>
                      <a:cubicBezTo>
                        <a:pt x="173965" y="37421"/>
                        <a:pt x="173092" y="37712"/>
                        <a:pt x="172223" y="38013"/>
                      </a:cubicBezTo>
                      <a:cubicBezTo>
                        <a:pt x="149677" y="45773"/>
                        <a:pt x="129100" y="58949"/>
                        <a:pt x="112483" y="76036"/>
                      </a:cubicBezTo>
                      <a:cubicBezTo>
                        <a:pt x="104184" y="84568"/>
                        <a:pt x="96876" y="94065"/>
                        <a:pt x="90776" y="104290"/>
                      </a:cubicBezTo>
                      <a:cubicBezTo>
                        <a:pt x="84321" y="115117"/>
                        <a:pt x="79429" y="125848"/>
                        <a:pt x="71373" y="135922"/>
                      </a:cubicBezTo>
                      <a:cubicBezTo>
                        <a:pt x="66079" y="142541"/>
                        <a:pt x="59760" y="144605"/>
                        <a:pt x="51767" y="139697"/>
                      </a:cubicBezTo>
                      <a:cubicBezTo>
                        <a:pt x="43090" y="134374"/>
                        <a:pt x="42343" y="126377"/>
                        <a:pt x="44949" y="118019"/>
                      </a:cubicBezTo>
                      <a:close/>
                      <a:moveTo>
                        <a:pt x="466738" y="282070"/>
                      </a:moveTo>
                      <a:cubicBezTo>
                        <a:pt x="463525" y="286602"/>
                        <a:pt x="460923" y="291141"/>
                        <a:pt x="458662" y="296818"/>
                      </a:cubicBezTo>
                      <a:cubicBezTo>
                        <a:pt x="455366" y="305117"/>
                        <a:pt x="452818" y="313697"/>
                        <a:pt x="450853" y="322404"/>
                      </a:cubicBezTo>
                      <a:cubicBezTo>
                        <a:pt x="446952" y="339665"/>
                        <a:pt x="445331" y="357345"/>
                        <a:pt x="444238" y="374976"/>
                      </a:cubicBezTo>
                      <a:cubicBezTo>
                        <a:pt x="441585" y="417896"/>
                        <a:pt x="438493" y="456458"/>
                        <a:pt x="427467" y="493772"/>
                      </a:cubicBezTo>
                      <a:cubicBezTo>
                        <a:pt x="418722" y="523375"/>
                        <a:pt x="400766" y="564393"/>
                        <a:pt x="364897" y="591730"/>
                      </a:cubicBezTo>
                      <a:cubicBezTo>
                        <a:pt x="326593" y="620921"/>
                        <a:pt x="278499" y="626502"/>
                        <a:pt x="244848" y="626051"/>
                      </a:cubicBezTo>
                      <a:cubicBezTo>
                        <a:pt x="186340" y="625259"/>
                        <a:pt x="136312" y="604930"/>
                        <a:pt x="107586" y="570275"/>
                      </a:cubicBezTo>
                      <a:cubicBezTo>
                        <a:pt x="98162" y="558899"/>
                        <a:pt x="90582" y="545617"/>
                        <a:pt x="85049" y="530791"/>
                      </a:cubicBezTo>
                      <a:cubicBezTo>
                        <a:pt x="75450" y="505032"/>
                        <a:pt x="72538" y="475908"/>
                        <a:pt x="76862" y="448790"/>
                      </a:cubicBezTo>
                      <a:cubicBezTo>
                        <a:pt x="79434" y="432634"/>
                        <a:pt x="84860" y="416740"/>
                        <a:pt x="90106" y="401366"/>
                      </a:cubicBezTo>
                      <a:cubicBezTo>
                        <a:pt x="94542" y="388366"/>
                        <a:pt x="99132" y="374922"/>
                        <a:pt x="102102" y="361131"/>
                      </a:cubicBezTo>
                      <a:cubicBezTo>
                        <a:pt x="103175" y="356161"/>
                        <a:pt x="104146" y="350381"/>
                        <a:pt x="102068" y="344728"/>
                      </a:cubicBezTo>
                      <a:cubicBezTo>
                        <a:pt x="100525" y="340530"/>
                        <a:pt x="97347" y="336724"/>
                        <a:pt x="92615" y="333420"/>
                      </a:cubicBezTo>
                      <a:cubicBezTo>
                        <a:pt x="85845" y="328693"/>
                        <a:pt x="78376" y="325582"/>
                        <a:pt x="71150" y="322578"/>
                      </a:cubicBezTo>
                      <a:cubicBezTo>
                        <a:pt x="64142" y="319662"/>
                        <a:pt x="57523" y="316900"/>
                        <a:pt x="51568" y="312804"/>
                      </a:cubicBezTo>
                      <a:cubicBezTo>
                        <a:pt x="40236" y="305011"/>
                        <a:pt x="31239" y="296134"/>
                        <a:pt x="24814" y="286428"/>
                      </a:cubicBezTo>
                      <a:cubicBezTo>
                        <a:pt x="11546" y="266375"/>
                        <a:pt x="6993" y="239573"/>
                        <a:pt x="12002" y="210960"/>
                      </a:cubicBezTo>
                      <a:cubicBezTo>
                        <a:pt x="16476" y="185398"/>
                        <a:pt x="27721" y="161614"/>
                        <a:pt x="38747" y="141280"/>
                      </a:cubicBezTo>
                      <a:cubicBezTo>
                        <a:pt x="40833" y="143974"/>
                        <a:pt x="43454" y="146347"/>
                        <a:pt x="46531" y="148234"/>
                      </a:cubicBezTo>
                      <a:cubicBezTo>
                        <a:pt x="48943" y="149715"/>
                        <a:pt x="51495" y="150802"/>
                        <a:pt x="54097" y="151500"/>
                      </a:cubicBezTo>
                      <a:cubicBezTo>
                        <a:pt x="46924" y="164788"/>
                        <a:pt x="39824" y="180066"/>
                        <a:pt x="36548" y="196362"/>
                      </a:cubicBezTo>
                      <a:cubicBezTo>
                        <a:pt x="31093" y="223544"/>
                        <a:pt x="36592" y="252482"/>
                        <a:pt x="51641" y="275761"/>
                      </a:cubicBezTo>
                      <a:cubicBezTo>
                        <a:pt x="61303" y="290713"/>
                        <a:pt x="75217" y="302846"/>
                        <a:pt x="92979" y="311824"/>
                      </a:cubicBezTo>
                      <a:cubicBezTo>
                        <a:pt x="106679" y="318744"/>
                        <a:pt x="121359" y="323893"/>
                        <a:pt x="135549" y="328873"/>
                      </a:cubicBezTo>
                      <a:cubicBezTo>
                        <a:pt x="140049" y="330449"/>
                        <a:pt x="144693" y="332080"/>
                        <a:pt x="149201" y="333730"/>
                      </a:cubicBezTo>
                      <a:cubicBezTo>
                        <a:pt x="168025" y="340622"/>
                        <a:pt x="188952" y="346819"/>
                        <a:pt x="210485" y="346819"/>
                      </a:cubicBezTo>
                      <a:cubicBezTo>
                        <a:pt x="223234" y="346819"/>
                        <a:pt x="236195" y="344645"/>
                        <a:pt x="249056" y="339156"/>
                      </a:cubicBezTo>
                      <a:cubicBezTo>
                        <a:pt x="271841" y="329431"/>
                        <a:pt x="291360" y="311299"/>
                        <a:pt x="302609" y="289423"/>
                      </a:cubicBezTo>
                      <a:cubicBezTo>
                        <a:pt x="310204" y="274640"/>
                        <a:pt x="314174" y="258276"/>
                        <a:pt x="316847" y="243416"/>
                      </a:cubicBezTo>
                      <a:cubicBezTo>
                        <a:pt x="319317" y="244484"/>
                        <a:pt x="321992" y="245222"/>
                        <a:pt x="324802" y="245566"/>
                      </a:cubicBezTo>
                      <a:cubicBezTo>
                        <a:pt x="326025" y="245716"/>
                        <a:pt x="327247" y="245794"/>
                        <a:pt x="328456" y="245794"/>
                      </a:cubicBezTo>
                      <a:cubicBezTo>
                        <a:pt x="330781" y="245794"/>
                        <a:pt x="333047" y="245484"/>
                        <a:pt x="335231" y="244950"/>
                      </a:cubicBezTo>
                      <a:cubicBezTo>
                        <a:pt x="331173" y="267735"/>
                        <a:pt x="325141" y="293353"/>
                        <a:pt x="312703" y="316138"/>
                      </a:cubicBezTo>
                      <a:cubicBezTo>
                        <a:pt x="298785" y="341636"/>
                        <a:pt x="278524" y="359757"/>
                        <a:pt x="255651" y="367167"/>
                      </a:cubicBezTo>
                      <a:cubicBezTo>
                        <a:pt x="242185" y="371531"/>
                        <a:pt x="226824" y="372918"/>
                        <a:pt x="211218" y="371181"/>
                      </a:cubicBezTo>
                      <a:cubicBezTo>
                        <a:pt x="200696" y="370011"/>
                        <a:pt x="190976" y="366294"/>
                        <a:pt x="180683" y="362358"/>
                      </a:cubicBezTo>
                      <a:cubicBezTo>
                        <a:pt x="176979" y="360941"/>
                        <a:pt x="173155" y="359481"/>
                        <a:pt x="169288" y="358140"/>
                      </a:cubicBezTo>
                      <a:cubicBezTo>
                        <a:pt x="153616" y="352730"/>
                        <a:pt x="140577" y="355777"/>
                        <a:pt x="131574" y="366954"/>
                      </a:cubicBezTo>
                      <a:cubicBezTo>
                        <a:pt x="123524" y="376956"/>
                        <a:pt x="118574" y="389094"/>
                        <a:pt x="114788" y="399649"/>
                      </a:cubicBezTo>
                      <a:cubicBezTo>
                        <a:pt x="106868" y="421750"/>
                        <a:pt x="102394" y="441588"/>
                        <a:pt x="101108" y="460301"/>
                      </a:cubicBezTo>
                      <a:cubicBezTo>
                        <a:pt x="100904" y="463257"/>
                        <a:pt x="100782" y="466231"/>
                        <a:pt x="100744" y="469138"/>
                      </a:cubicBezTo>
                      <a:cubicBezTo>
                        <a:pt x="99957" y="526516"/>
                        <a:pt x="135962" y="580170"/>
                        <a:pt x="190345" y="602659"/>
                      </a:cubicBezTo>
                      <a:cubicBezTo>
                        <a:pt x="208848" y="610312"/>
                        <a:pt x="229057" y="614113"/>
                        <a:pt x="249420" y="614113"/>
                      </a:cubicBezTo>
                      <a:cubicBezTo>
                        <a:pt x="273161" y="614113"/>
                        <a:pt x="297120" y="608943"/>
                        <a:pt x="318856" y="598690"/>
                      </a:cubicBezTo>
                      <a:cubicBezTo>
                        <a:pt x="358031" y="580205"/>
                        <a:pt x="389928" y="545729"/>
                        <a:pt x="406381" y="504100"/>
                      </a:cubicBezTo>
                      <a:cubicBezTo>
                        <a:pt x="420168" y="469207"/>
                        <a:pt x="422886" y="431223"/>
                        <a:pt x="425511" y="394490"/>
                      </a:cubicBezTo>
                      <a:cubicBezTo>
                        <a:pt x="425875" y="389390"/>
                        <a:pt x="426239" y="384293"/>
                        <a:pt x="426632" y="379217"/>
                      </a:cubicBezTo>
                      <a:cubicBezTo>
                        <a:pt x="429656" y="340126"/>
                        <a:pt x="434587" y="299958"/>
                        <a:pt x="455323" y="265599"/>
                      </a:cubicBezTo>
                      <a:cubicBezTo>
                        <a:pt x="458172" y="268167"/>
                        <a:pt x="461196" y="270545"/>
                        <a:pt x="464388" y="272709"/>
                      </a:cubicBezTo>
                      <a:cubicBezTo>
                        <a:pt x="466481" y="274125"/>
                        <a:pt x="468635" y="275431"/>
                        <a:pt x="470833" y="276645"/>
                      </a:cubicBezTo>
                      <a:cubicBezTo>
                        <a:pt x="469363" y="278498"/>
                        <a:pt x="468004" y="280284"/>
                        <a:pt x="466738" y="282070"/>
                      </a:cubicBezTo>
                      <a:close/>
                      <a:moveTo>
                        <a:pt x="573042" y="256345"/>
                      </a:moveTo>
                      <a:cubicBezTo>
                        <a:pt x="559512" y="268331"/>
                        <a:pt x="541580" y="275800"/>
                        <a:pt x="522537" y="277373"/>
                      </a:cubicBezTo>
                      <a:cubicBezTo>
                        <a:pt x="503334" y="278954"/>
                        <a:pt x="484679" y="274359"/>
                        <a:pt x="470003" y="264415"/>
                      </a:cubicBezTo>
                      <a:cubicBezTo>
                        <a:pt x="439623" y="243839"/>
                        <a:pt x="426379" y="201283"/>
                        <a:pt x="439197" y="165428"/>
                      </a:cubicBezTo>
                      <a:cubicBezTo>
                        <a:pt x="444429" y="150782"/>
                        <a:pt x="453897" y="137349"/>
                        <a:pt x="466577" y="126585"/>
                      </a:cubicBezTo>
                      <a:cubicBezTo>
                        <a:pt x="494457" y="102902"/>
                        <a:pt x="524672" y="98525"/>
                        <a:pt x="542240" y="104683"/>
                      </a:cubicBezTo>
                      <a:cubicBezTo>
                        <a:pt x="568951" y="114055"/>
                        <a:pt x="590702" y="136131"/>
                        <a:pt x="599001" y="162299"/>
                      </a:cubicBezTo>
                      <a:cubicBezTo>
                        <a:pt x="609353" y="194954"/>
                        <a:pt x="598681" y="233628"/>
                        <a:pt x="573042" y="25634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56" name="任意多边形 55"/>
                <p:cNvSpPr/>
                <p:nvPr/>
              </p:nvSpPr>
              <p:spPr>
                <a:xfrm>
                  <a:off x="-3273781" y="-410465"/>
                  <a:ext cx="149978" cy="155768"/>
                </a:xfrm>
                <a:custGeom>
                  <a:avLst/>
                  <a:gdLst>
                    <a:gd name="connsiteX0" fmla="*/ 96338 w 149978"/>
                    <a:gd name="connsiteY0" fmla="*/ 2492 h 155768"/>
                    <a:gd name="connsiteX1" fmla="*/ 28474 w 149978"/>
                    <a:gd name="connsiteY1" fmla="*/ 21461 h 155768"/>
                    <a:gd name="connsiteX2" fmla="*/ 4310 w 149978"/>
                    <a:gd name="connsiteY2" fmla="*/ 55797 h 155768"/>
                    <a:gd name="connsiteX3" fmla="*/ 31827 w 149978"/>
                    <a:gd name="connsiteY3" fmla="*/ 143816 h 155768"/>
                    <a:gd name="connsiteX4" fmla="*/ 72263 w 149978"/>
                    <a:gd name="connsiteY4" fmla="*/ 155769 h 155768"/>
                    <a:gd name="connsiteX5" fmla="*/ 123524 w 149978"/>
                    <a:gd name="connsiteY5" fmla="*/ 136739 h 155768"/>
                    <a:gd name="connsiteX6" fmla="*/ 146508 w 149978"/>
                    <a:gd name="connsiteY6" fmla="*/ 53482 h 155768"/>
                    <a:gd name="connsiteX7" fmla="*/ 96338 w 149978"/>
                    <a:gd name="connsiteY7" fmla="*/ 2492 h 155768"/>
                    <a:gd name="connsiteX8" fmla="*/ 120206 w 149978"/>
                    <a:gd name="connsiteY8" fmla="*/ 132989 h 155768"/>
                    <a:gd name="connsiteX9" fmla="*/ 34637 w 149978"/>
                    <a:gd name="connsiteY9" fmla="*/ 139666 h 155768"/>
                    <a:gd name="connsiteX10" fmla="*/ 9032 w 149978"/>
                    <a:gd name="connsiteY10" fmla="*/ 57481 h 155768"/>
                    <a:gd name="connsiteX11" fmla="*/ 31720 w 149978"/>
                    <a:gd name="connsiteY11" fmla="*/ 25282 h 155768"/>
                    <a:gd name="connsiteX12" fmla="*/ 81013 w 149978"/>
                    <a:gd name="connsiteY12" fmla="*/ 5098 h 155768"/>
                    <a:gd name="connsiteX13" fmla="*/ 94679 w 149978"/>
                    <a:gd name="connsiteY13" fmla="*/ 7218 h 155768"/>
                    <a:gd name="connsiteX14" fmla="*/ 141733 w 149978"/>
                    <a:gd name="connsiteY14" fmla="*/ 54997 h 155768"/>
                    <a:gd name="connsiteX15" fmla="*/ 120206 w 149978"/>
                    <a:gd name="connsiteY15" fmla="*/ 132989 h 155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9978" h="155768">
                      <a:moveTo>
                        <a:pt x="96338" y="2492"/>
                      </a:moveTo>
                      <a:cubicBezTo>
                        <a:pt x="74078" y="-5317"/>
                        <a:pt x="46216" y="6393"/>
                        <a:pt x="28474" y="21461"/>
                      </a:cubicBezTo>
                      <a:cubicBezTo>
                        <a:pt x="17306" y="30949"/>
                        <a:pt x="8950" y="42825"/>
                        <a:pt x="4310" y="55797"/>
                      </a:cubicBezTo>
                      <a:cubicBezTo>
                        <a:pt x="-7070" y="87637"/>
                        <a:pt x="4762" y="125476"/>
                        <a:pt x="31827" y="143816"/>
                      </a:cubicBezTo>
                      <a:cubicBezTo>
                        <a:pt x="43678" y="151843"/>
                        <a:pt x="57897" y="155769"/>
                        <a:pt x="72263" y="155769"/>
                      </a:cubicBezTo>
                      <a:cubicBezTo>
                        <a:pt x="90689" y="155769"/>
                        <a:pt x="109348" y="149305"/>
                        <a:pt x="123524" y="136739"/>
                      </a:cubicBezTo>
                      <a:cubicBezTo>
                        <a:pt x="146227" y="116624"/>
                        <a:pt x="155675" y="82391"/>
                        <a:pt x="146508" y="53482"/>
                      </a:cubicBezTo>
                      <a:cubicBezTo>
                        <a:pt x="139160" y="30308"/>
                        <a:pt x="119933" y="10766"/>
                        <a:pt x="96338" y="2492"/>
                      </a:cubicBezTo>
                      <a:close/>
                      <a:moveTo>
                        <a:pt x="120206" y="132989"/>
                      </a:moveTo>
                      <a:cubicBezTo>
                        <a:pt x="96634" y="153875"/>
                        <a:pt x="59849" y="156749"/>
                        <a:pt x="34637" y="139666"/>
                      </a:cubicBezTo>
                      <a:cubicBezTo>
                        <a:pt x="9401" y="122574"/>
                        <a:pt x="-1605" y="87240"/>
                        <a:pt x="9032" y="57481"/>
                      </a:cubicBezTo>
                      <a:cubicBezTo>
                        <a:pt x="13371" y="45333"/>
                        <a:pt x="21219" y="34201"/>
                        <a:pt x="31720" y="25282"/>
                      </a:cubicBezTo>
                      <a:cubicBezTo>
                        <a:pt x="48701" y="10858"/>
                        <a:pt x="66784" y="5098"/>
                        <a:pt x="81013" y="5098"/>
                      </a:cubicBezTo>
                      <a:cubicBezTo>
                        <a:pt x="86147" y="5098"/>
                        <a:pt x="90781" y="5850"/>
                        <a:pt x="94679" y="7218"/>
                      </a:cubicBezTo>
                      <a:cubicBezTo>
                        <a:pt x="116823" y="14984"/>
                        <a:pt x="134852" y="33294"/>
                        <a:pt x="141733" y="54997"/>
                      </a:cubicBezTo>
                      <a:cubicBezTo>
                        <a:pt x="150323" y="82075"/>
                        <a:pt x="141466" y="114149"/>
                        <a:pt x="120206" y="13298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57" name="任意多边形 56"/>
                <p:cNvSpPr/>
                <p:nvPr/>
              </p:nvSpPr>
              <p:spPr>
                <a:xfrm>
                  <a:off x="-3247436" y="-382991"/>
                  <a:ext cx="97325" cy="100792"/>
                </a:xfrm>
                <a:custGeom>
                  <a:avLst/>
                  <a:gdLst>
                    <a:gd name="connsiteX0" fmla="*/ 62680 w 97325"/>
                    <a:gd name="connsiteY0" fmla="*/ 1681 h 100792"/>
                    <a:gd name="connsiteX1" fmla="*/ 18377 w 97325"/>
                    <a:gd name="connsiteY1" fmla="*/ 13740 h 100792"/>
                    <a:gd name="connsiteX2" fmla="*/ 2789 w 97325"/>
                    <a:gd name="connsiteY2" fmla="*/ 35914 h 100792"/>
                    <a:gd name="connsiteX3" fmla="*/ 20696 w 97325"/>
                    <a:gd name="connsiteY3" fmla="*/ 93013 h 100792"/>
                    <a:gd name="connsiteX4" fmla="*/ 47000 w 97325"/>
                    <a:gd name="connsiteY4" fmla="*/ 100793 h 100792"/>
                    <a:gd name="connsiteX5" fmla="*/ 80223 w 97325"/>
                    <a:gd name="connsiteY5" fmla="*/ 88471 h 100792"/>
                    <a:gd name="connsiteX6" fmla="*/ 95083 w 97325"/>
                    <a:gd name="connsiteY6" fmla="*/ 34642 h 100792"/>
                    <a:gd name="connsiteX7" fmla="*/ 62680 w 97325"/>
                    <a:gd name="connsiteY7" fmla="*/ 1681 h 100792"/>
                    <a:gd name="connsiteX8" fmla="*/ 73579 w 97325"/>
                    <a:gd name="connsiteY8" fmla="*/ 80973 h 100792"/>
                    <a:gd name="connsiteX9" fmla="*/ 26316 w 97325"/>
                    <a:gd name="connsiteY9" fmla="*/ 84720 h 100792"/>
                    <a:gd name="connsiteX10" fmla="*/ 12223 w 97325"/>
                    <a:gd name="connsiteY10" fmla="*/ 39286 h 100792"/>
                    <a:gd name="connsiteX11" fmla="*/ 24859 w 97325"/>
                    <a:gd name="connsiteY11" fmla="*/ 21373 h 100792"/>
                    <a:gd name="connsiteX12" fmla="*/ 52280 w 97325"/>
                    <a:gd name="connsiteY12" fmla="*/ 9993 h 100792"/>
                    <a:gd name="connsiteX13" fmla="*/ 59360 w 97325"/>
                    <a:gd name="connsiteY13" fmla="*/ 11129 h 100792"/>
                    <a:gd name="connsiteX14" fmla="*/ 85532 w 97325"/>
                    <a:gd name="connsiteY14" fmla="*/ 37671 h 100792"/>
                    <a:gd name="connsiteX15" fmla="*/ 73579 w 97325"/>
                    <a:gd name="connsiteY15" fmla="*/ 80973 h 100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7325" h="100792">
                      <a:moveTo>
                        <a:pt x="62680" y="1681"/>
                      </a:moveTo>
                      <a:cubicBezTo>
                        <a:pt x="47960" y="-3483"/>
                        <a:pt x="29825" y="4020"/>
                        <a:pt x="18377" y="13740"/>
                      </a:cubicBezTo>
                      <a:cubicBezTo>
                        <a:pt x="11180" y="19855"/>
                        <a:pt x="5788" y="27523"/>
                        <a:pt x="2789" y="35914"/>
                      </a:cubicBezTo>
                      <a:cubicBezTo>
                        <a:pt x="-4588" y="56553"/>
                        <a:pt x="3109" y="81100"/>
                        <a:pt x="20696" y="93013"/>
                      </a:cubicBezTo>
                      <a:cubicBezTo>
                        <a:pt x="28408" y="98236"/>
                        <a:pt x="37662" y="100793"/>
                        <a:pt x="47000" y="100793"/>
                      </a:cubicBezTo>
                      <a:cubicBezTo>
                        <a:pt x="58953" y="100793"/>
                        <a:pt x="71041" y="96610"/>
                        <a:pt x="80223" y="88471"/>
                      </a:cubicBezTo>
                      <a:cubicBezTo>
                        <a:pt x="94899" y="75465"/>
                        <a:pt x="101008" y="53331"/>
                        <a:pt x="95083" y="34642"/>
                      </a:cubicBezTo>
                      <a:cubicBezTo>
                        <a:pt x="90327" y="19651"/>
                        <a:pt x="77914" y="7024"/>
                        <a:pt x="62680" y="1681"/>
                      </a:cubicBezTo>
                      <a:close/>
                      <a:moveTo>
                        <a:pt x="73579" y="80973"/>
                      </a:moveTo>
                      <a:cubicBezTo>
                        <a:pt x="60753" y="92339"/>
                        <a:pt x="39992" y="93985"/>
                        <a:pt x="26316" y="84720"/>
                      </a:cubicBezTo>
                      <a:cubicBezTo>
                        <a:pt x="12621" y="75441"/>
                        <a:pt x="6433" y="55485"/>
                        <a:pt x="12223" y="39286"/>
                      </a:cubicBezTo>
                      <a:cubicBezTo>
                        <a:pt x="14630" y="32546"/>
                        <a:pt x="19003" y="26353"/>
                        <a:pt x="24859" y="21373"/>
                      </a:cubicBezTo>
                      <a:cubicBezTo>
                        <a:pt x="31994" y="15317"/>
                        <a:pt x="42705" y="9993"/>
                        <a:pt x="52280" y="9993"/>
                      </a:cubicBezTo>
                      <a:cubicBezTo>
                        <a:pt x="54740" y="9993"/>
                        <a:pt x="57132" y="10347"/>
                        <a:pt x="59360" y="11129"/>
                      </a:cubicBezTo>
                      <a:cubicBezTo>
                        <a:pt x="71682" y="15453"/>
                        <a:pt x="81713" y="25620"/>
                        <a:pt x="85532" y="37671"/>
                      </a:cubicBezTo>
                      <a:cubicBezTo>
                        <a:pt x="90297" y="52705"/>
                        <a:pt x="85386" y="70510"/>
                        <a:pt x="73579" y="8097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58" name="任意多边形 57"/>
                <p:cNvSpPr/>
                <p:nvPr/>
              </p:nvSpPr>
              <p:spPr>
                <a:xfrm>
                  <a:off x="-3230334" y="-365324"/>
                  <a:ext cx="63135" cy="65452"/>
                </a:xfrm>
                <a:custGeom>
                  <a:avLst/>
                  <a:gdLst>
                    <a:gd name="connsiteX0" fmla="*/ 40622 w 63135"/>
                    <a:gd name="connsiteY0" fmla="*/ 1076 h 65452"/>
                    <a:gd name="connsiteX1" fmla="*/ 11941 w 63135"/>
                    <a:gd name="connsiteY1" fmla="*/ 8958 h 65452"/>
                    <a:gd name="connsiteX2" fmla="*/ 1812 w 63135"/>
                    <a:gd name="connsiteY2" fmla="*/ 23362 h 65452"/>
                    <a:gd name="connsiteX3" fmla="*/ 13416 w 63135"/>
                    <a:gd name="connsiteY3" fmla="*/ 60409 h 65452"/>
                    <a:gd name="connsiteX4" fmla="*/ 30465 w 63135"/>
                    <a:gd name="connsiteY4" fmla="*/ 65452 h 65452"/>
                    <a:gd name="connsiteX5" fmla="*/ 52026 w 63135"/>
                    <a:gd name="connsiteY5" fmla="*/ 57454 h 65452"/>
                    <a:gd name="connsiteX6" fmla="*/ 61679 w 63135"/>
                    <a:gd name="connsiteY6" fmla="*/ 22488 h 65452"/>
                    <a:gd name="connsiteX7" fmla="*/ 40622 w 63135"/>
                    <a:gd name="connsiteY7" fmla="*/ 1076 h 65452"/>
                    <a:gd name="connsiteX8" fmla="*/ 48706 w 63135"/>
                    <a:gd name="connsiteY8" fmla="*/ 53703 h 65452"/>
                    <a:gd name="connsiteX9" fmla="*/ 16226 w 63135"/>
                    <a:gd name="connsiteY9" fmla="*/ 56260 h 65452"/>
                    <a:gd name="connsiteX10" fmla="*/ 6529 w 63135"/>
                    <a:gd name="connsiteY10" fmla="*/ 25050 h 65452"/>
                    <a:gd name="connsiteX11" fmla="*/ 15187 w 63135"/>
                    <a:gd name="connsiteY11" fmla="*/ 12772 h 65452"/>
                    <a:gd name="connsiteX12" fmla="*/ 34003 w 63135"/>
                    <a:gd name="connsiteY12" fmla="*/ 5002 h 65452"/>
                    <a:gd name="connsiteX13" fmla="*/ 38968 w 63135"/>
                    <a:gd name="connsiteY13" fmla="*/ 5803 h 65452"/>
                    <a:gd name="connsiteX14" fmla="*/ 56904 w 63135"/>
                    <a:gd name="connsiteY14" fmla="*/ 24002 h 65452"/>
                    <a:gd name="connsiteX15" fmla="*/ 48706 w 63135"/>
                    <a:gd name="connsiteY15" fmla="*/ 53703 h 65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3135" h="65452">
                      <a:moveTo>
                        <a:pt x="40622" y="1076"/>
                      </a:moveTo>
                      <a:cubicBezTo>
                        <a:pt x="31134" y="-2252"/>
                        <a:pt x="19385" y="2634"/>
                        <a:pt x="11941" y="8958"/>
                      </a:cubicBezTo>
                      <a:cubicBezTo>
                        <a:pt x="7262" y="12927"/>
                        <a:pt x="3759" y="17912"/>
                        <a:pt x="1812" y="23362"/>
                      </a:cubicBezTo>
                      <a:cubicBezTo>
                        <a:pt x="-2977" y="36756"/>
                        <a:pt x="2012" y="52683"/>
                        <a:pt x="13416" y="60409"/>
                      </a:cubicBezTo>
                      <a:cubicBezTo>
                        <a:pt x="18415" y="63797"/>
                        <a:pt x="24413" y="65452"/>
                        <a:pt x="30465" y="65452"/>
                      </a:cubicBezTo>
                      <a:cubicBezTo>
                        <a:pt x="38220" y="65452"/>
                        <a:pt x="46066" y="62734"/>
                        <a:pt x="52026" y="57454"/>
                      </a:cubicBezTo>
                      <a:cubicBezTo>
                        <a:pt x="61558" y="49004"/>
                        <a:pt x="65527" y="34630"/>
                        <a:pt x="61679" y="22488"/>
                      </a:cubicBezTo>
                      <a:cubicBezTo>
                        <a:pt x="58592" y="12753"/>
                        <a:pt x="50522" y="4546"/>
                        <a:pt x="40622" y="1076"/>
                      </a:cubicBezTo>
                      <a:close/>
                      <a:moveTo>
                        <a:pt x="48706" y="53703"/>
                      </a:moveTo>
                      <a:cubicBezTo>
                        <a:pt x="39894" y="61511"/>
                        <a:pt x="25631" y="62632"/>
                        <a:pt x="16226" y="56260"/>
                      </a:cubicBezTo>
                      <a:cubicBezTo>
                        <a:pt x="6811" y="49883"/>
                        <a:pt x="2550" y="36173"/>
                        <a:pt x="6529" y="25050"/>
                      </a:cubicBezTo>
                      <a:cubicBezTo>
                        <a:pt x="8179" y="20425"/>
                        <a:pt x="11173" y="16178"/>
                        <a:pt x="15187" y="12772"/>
                      </a:cubicBezTo>
                      <a:cubicBezTo>
                        <a:pt x="20060" y="8632"/>
                        <a:pt x="27397" y="5002"/>
                        <a:pt x="34003" y="5002"/>
                      </a:cubicBezTo>
                      <a:cubicBezTo>
                        <a:pt x="35725" y="5002"/>
                        <a:pt x="37400" y="5251"/>
                        <a:pt x="38968" y="5803"/>
                      </a:cubicBezTo>
                      <a:cubicBezTo>
                        <a:pt x="47411" y="8764"/>
                        <a:pt x="54283" y="15737"/>
                        <a:pt x="56904" y="24002"/>
                      </a:cubicBezTo>
                      <a:cubicBezTo>
                        <a:pt x="60175" y="34315"/>
                        <a:pt x="56802" y="46530"/>
                        <a:pt x="48706" y="5370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51" name="图片 50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65469" flipV="1">
              <a:off x="2306171" y="1926623"/>
              <a:ext cx="426507" cy="230787"/>
            </a:xfrm>
            <a:prstGeom prst="rect">
              <a:avLst/>
            </a:prstGeom>
          </p:spPr>
        </p:pic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07975">
              <a:off x="2771534" y="2521531"/>
              <a:ext cx="426507" cy="230787"/>
            </a:xfrm>
            <a:prstGeom prst="rect">
              <a:avLst/>
            </a:prstGeom>
            <a:effectLst>
              <a:softEdge rad="63500"/>
            </a:effectLst>
          </p:spPr>
        </p:pic>
      </p:grpSp>
      <p:grpSp>
        <p:nvGrpSpPr>
          <p:cNvPr id="61" name="组合 60"/>
          <p:cNvGrpSpPr/>
          <p:nvPr userDrawn="1"/>
        </p:nvGrpSpPr>
        <p:grpSpPr>
          <a:xfrm>
            <a:off x="2886039" y="4664825"/>
            <a:ext cx="1255394" cy="1082579"/>
            <a:chOff x="2796705" y="4637276"/>
            <a:chExt cx="1255394" cy="1082579"/>
          </a:xfrm>
        </p:grpSpPr>
        <p:grpSp>
          <p:nvGrpSpPr>
            <p:cNvPr id="62" name="组合 61"/>
            <p:cNvGrpSpPr/>
            <p:nvPr/>
          </p:nvGrpSpPr>
          <p:grpSpPr>
            <a:xfrm>
              <a:off x="2865741" y="4654194"/>
              <a:ext cx="1065662" cy="1065661"/>
              <a:chOff x="12566723" y="5069394"/>
              <a:chExt cx="888921" cy="888921"/>
            </a:xfrm>
          </p:grpSpPr>
          <p:pic>
            <p:nvPicPr>
              <p:cNvPr id="65" name="图片 64" descr="形状&#10;&#10;描述已自动生成"/>
              <p:cNvPicPr>
                <a:picLocks noChangeAspect="1" noChangeArrowheads="1"/>
              </p:cNvPicPr>
              <p:nvPr>
                <p:custDataLst>
                  <p:tags r:id="rId9"/>
                </p:custDataLst>
              </p:nvPr>
            </p:nvPicPr>
            <p:blipFill>
              <a:blip r:embed="rId8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3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2566723" y="5069394"/>
                <a:ext cx="888921" cy="888921"/>
              </a:xfrm>
              <a:prstGeom prst="rect">
                <a:avLst/>
              </a:prstGeom>
              <a:noFill/>
            </p:spPr>
          </p:pic>
          <p:grpSp>
            <p:nvGrpSpPr>
              <p:cNvPr id="66" name="组合 65"/>
              <p:cNvGrpSpPr/>
              <p:nvPr/>
            </p:nvGrpSpPr>
            <p:grpSpPr>
              <a:xfrm>
                <a:off x="12783691" y="5290638"/>
                <a:ext cx="454984" cy="446433"/>
                <a:chOff x="-4724857" y="-522484"/>
                <a:chExt cx="636093" cy="624138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67" name="任意多边形 66"/>
                <p:cNvSpPr/>
                <p:nvPr/>
              </p:nvSpPr>
              <p:spPr>
                <a:xfrm>
                  <a:off x="-4445252" y="-166031"/>
                  <a:ext cx="114688" cy="116063"/>
                </a:xfrm>
                <a:custGeom>
                  <a:avLst/>
                  <a:gdLst>
                    <a:gd name="connsiteX0" fmla="*/ 75070 w 114688"/>
                    <a:gd name="connsiteY0" fmla="*/ 3547 h 116063"/>
                    <a:gd name="connsiteX1" fmla="*/ 24405 w 114688"/>
                    <a:gd name="connsiteY1" fmla="*/ 12117 h 116063"/>
                    <a:gd name="connsiteX2" fmla="*/ 3256 w 114688"/>
                    <a:gd name="connsiteY2" fmla="*/ 39215 h 116063"/>
                    <a:gd name="connsiteX3" fmla="*/ 20785 w 114688"/>
                    <a:gd name="connsiteY3" fmla="*/ 103334 h 116063"/>
                    <a:gd name="connsiteX4" fmla="*/ 57570 w 114688"/>
                    <a:gd name="connsiteY4" fmla="*/ 116063 h 116063"/>
                    <a:gd name="connsiteX5" fmla="*/ 87091 w 114688"/>
                    <a:gd name="connsiteY5" fmla="*/ 108075 h 116063"/>
                    <a:gd name="connsiteX6" fmla="*/ 113560 w 114688"/>
                    <a:gd name="connsiteY6" fmla="*/ 47097 h 116063"/>
                    <a:gd name="connsiteX7" fmla="*/ 75070 w 114688"/>
                    <a:gd name="connsiteY7" fmla="*/ 3547 h 116063"/>
                    <a:gd name="connsiteX8" fmla="*/ 84490 w 114688"/>
                    <a:gd name="connsiteY8" fmla="*/ 103790 h 116063"/>
                    <a:gd name="connsiteX9" fmla="*/ 23964 w 114688"/>
                    <a:gd name="connsiteY9" fmla="*/ 99466 h 116063"/>
                    <a:gd name="connsiteX10" fmla="*/ 7959 w 114688"/>
                    <a:gd name="connsiteY10" fmla="*/ 40929 h 116063"/>
                    <a:gd name="connsiteX11" fmla="*/ 27284 w 114688"/>
                    <a:gd name="connsiteY11" fmla="*/ 16213 h 116063"/>
                    <a:gd name="connsiteX12" fmla="*/ 58609 w 114688"/>
                    <a:gd name="connsiteY12" fmla="*/ 4983 h 116063"/>
                    <a:gd name="connsiteX13" fmla="*/ 72959 w 114688"/>
                    <a:gd name="connsiteY13" fmla="*/ 8089 h 116063"/>
                    <a:gd name="connsiteX14" fmla="*/ 108659 w 114688"/>
                    <a:gd name="connsiteY14" fmla="*/ 48126 h 116063"/>
                    <a:gd name="connsiteX15" fmla="*/ 84490 w 114688"/>
                    <a:gd name="connsiteY15" fmla="*/ 103790 h 116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4688" h="116063">
                      <a:moveTo>
                        <a:pt x="75070" y="3547"/>
                      </a:moveTo>
                      <a:cubicBezTo>
                        <a:pt x="60352" y="-3282"/>
                        <a:pt x="41885" y="-156"/>
                        <a:pt x="24405" y="12117"/>
                      </a:cubicBezTo>
                      <a:cubicBezTo>
                        <a:pt x="14632" y="18975"/>
                        <a:pt x="7119" y="28603"/>
                        <a:pt x="3256" y="39215"/>
                      </a:cubicBezTo>
                      <a:cubicBezTo>
                        <a:pt x="-4824" y="61389"/>
                        <a:pt x="2547" y="88357"/>
                        <a:pt x="20785" y="103334"/>
                      </a:cubicBezTo>
                      <a:cubicBezTo>
                        <a:pt x="31030" y="111749"/>
                        <a:pt x="44317" y="116063"/>
                        <a:pt x="57570" y="116063"/>
                      </a:cubicBezTo>
                      <a:cubicBezTo>
                        <a:pt x="67918" y="116063"/>
                        <a:pt x="78244" y="113433"/>
                        <a:pt x="87091" y="108075"/>
                      </a:cubicBezTo>
                      <a:cubicBezTo>
                        <a:pt x="107270" y="95841"/>
                        <a:pt x="118408" y="70198"/>
                        <a:pt x="113560" y="47097"/>
                      </a:cubicBezTo>
                      <a:cubicBezTo>
                        <a:pt x="108629" y="23570"/>
                        <a:pt x="89907" y="10428"/>
                        <a:pt x="75070" y="3547"/>
                      </a:cubicBezTo>
                      <a:close/>
                      <a:moveTo>
                        <a:pt x="84490" y="103790"/>
                      </a:moveTo>
                      <a:cubicBezTo>
                        <a:pt x="66073" y="114961"/>
                        <a:pt x="40614" y="113141"/>
                        <a:pt x="23964" y="99466"/>
                      </a:cubicBezTo>
                      <a:cubicBezTo>
                        <a:pt x="7318" y="85790"/>
                        <a:pt x="587" y="61175"/>
                        <a:pt x="7959" y="40929"/>
                      </a:cubicBezTo>
                      <a:cubicBezTo>
                        <a:pt x="11477" y="31267"/>
                        <a:pt x="18339" y="22493"/>
                        <a:pt x="27284" y="16213"/>
                      </a:cubicBezTo>
                      <a:cubicBezTo>
                        <a:pt x="32888" y="12277"/>
                        <a:pt x="45108" y="4983"/>
                        <a:pt x="58609" y="4983"/>
                      </a:cubicBezTo>
                      <a:cubicBezTo>
                        <a:pt x="63312" y="4983"/>
                        <a:pt x="68175" y="5867"/>
                        <a:pt x="72959" y="8089"/>
                      </a:cubicBezTo>
                      <a:cubicBezTo>
                        <a:pt x="86757" y="14490"/>
                        <a:pt x="104155" y="26633"/>
                        <a:pt x="108659" y="48126"/>
                      </a:cubicBezTo>
                      <a:cubicBezTo>
                        <a:pt x="113084" y="69212"/>
                        <a:pt x="102917" y="92623"/>
                        <a:pt x="84490" y="10379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8" name="任意多边形 67"/>
                <p:cNvSpPr/>
                <p:nvPr/>
              </p:nvSpPr>
              <p:spPr>
                <a:xfrm>
                  <a:off x="-4724857" y="-522484"/>
                  <a:ext cx="636093" cy="624138"/>
                </a:xfrm>
                <a:custGeom>
                  <a:avLst/>
                  <a:gdLst>
                    <a:gd name="connsiteX0" fmla="*/ 610274 w 636093"/>
                    <a:gd name="connsiteY0" fmla="*/ 267356 h 624138"/>
                    <a:gd name="connsiteX1" fmla="*/ 574236 w 636093"/>
                    <a:gd name="connsiteY1" fmla="*/ 238524 h 624138"/>
                    <a:gd name="connsiteX2" fmla="*/ 576255 w 636093"/>
                    <a:gd name="connsiteY2" fmla="*/ 210761 h 624138"/>
                    <a:gd name="connsiteX3" fmla="*/ 561812 w 636093"/>
                    <a:gd name="connsiteY3" fmla="*/ 183394 h 624138"/>
                    <a:gd name="connsiteX4" fmla="*/ 550815 w 636093"/>
                    <a:gd name="connsiteY4" fmla="*/ 178304 h 624138"/>
                    <a:gd name="connsiteX5" fmla="*/ 499839 w 636093"/>
                    <a:gd name="connsiteY5" fmla="*/ 124702 h 624138"/>
                    <a:gd name="connsiteX6" fmla="*/ 432688 w 636093"/>
                    <a:gd name="connsiteY6" fmla="*/ 155965 h 624138"/>
                    <a:gd name="connsiteX7" fmla="*/ 421182 w 636093"/>
                    <a:gd name="connsiteY7" fmla="*/ 209624 h 624138"/>
                    <a:gd name="connsiteX8" fmla="*/ 420216 w 636093"/>
                    <a:gd name="connsiteY8" fmla="*/ 223353 h 624138"/>
                    <a:gd name="connsiteX9" fmla="*/ 373680 w 636093"/>
                    <a:gd name="connsiteY9" fmla="*/ 338763 h 624138"/>
                    <a:gd name="connsiteX10" fmla="*/ 363456 w 636093"/>
                    <a:gd name="connsiteY10" fmla="*/ 333522 h 624138"/>
                    <a:gd name="connsiteX11" fmla="*/ 287972 w 636093"/>
                    <a:gd name="connsiteY11" fmla="*/ 346183 h 624138"/>
                    <a:gd name="connsiteX12" fmla="*/ 256524 w 636093"/>
                    <a:gd name="connsiteY12" fmla="*/ 386487 h 624138"/>
                    <a:gd name="connsiteX13" fmla="*/ 253409 w 636093"/>
                    <a:gd name="connsiteY13" fmla="*/ 431877 h 624138"/>
                    <a:gd name="connsiteX14" fmla="*/ 253283 w 636093"/>
                    <a:gd name="connsiteY14" fmla="*/ 431887 h 624138"/>
                    <a:gd name="connsiteX15" fmla="*/ 153058 w 636093"/>
                    <a:gd name="connsiteY15" fmla="*/ 398319 h 624138"/>
                    <a:gd name="connsiteX16" fmla="*/ 128158 w 636093"/>
                    <a:gd name="connsiteY16" fmla="*/ 297256 h 624138"/>
                    <a:gd name="connsiteX17" fmla="*/ 311946 w 636093"/>
                    <a:gd name="connsiteY17" fmla="*/ 297236 h 624138"/>
                    <a:gd name="connsiteX18" fmla="*/ 312076 w 636093"/>
                    <a:gd name="connsiteY18" fmla="*/ 297251 h 624138"/>
                    <a:gd name="connsiteX19" fmla="*/ 312096 w 636093"/>
                    <a:gd name="connsiteY19" fmla="*/ 297251 h 624138"/>
                    <a:gd name="connsiteX20" fmla="*/ 312237 w 636093"/>
                    <a:gd name="connsiteY20" fmla="*/ 297236 h 624138"/>
                    <a:gd name="connsiteX21" fmla="*/ 330067 w 636093"/>
                    <a:gd name="connsiteY21" fmla="*/ 297236 h 624138"/>
                    <a:gd name="connsiteX22" fmla="*/ 382265 w 636093"/>
                    <a:gd name="connsiteY22" fmla="*/ 282294 h 624138"/>
                    <a:gd name="connsiteX23" fmla="*/ 396407 w 636093"/>
                    <a:gd name="connsiteY23" fmla="*/ 240194 h 624138"/>
                    <a:gd name="connsiteX24" fmla="*/ 401260 w 636093"/>
                    <a:gd name="connsiteY24" fmla="*/ 123945 h 624138"/>
                    <a:gd name="connsiteX25" fmla="*/ 399760 w 636093"/>
                    <a:gd name="connsiteY25" fmla="*/ 66699 h 624138"/>
                    <a:gd name="connsiteX26" fmla="*/ 399528 w 636093"/>
                    <a:gd name="connsiteY26" fmla="*/ 59944 h 624138"/>
                    <a:gd name="connsiteX27" fmla="*/ 392471 w 636093"/>
                    <a:gd name="connsiteY27" fmla="*/ 23959 h 624138"/>
                    <a:gd name="connsiteX28" fmla="*/ 332251 w 636093"/>
                    <a:gd name="connsiteY28" fmla="*/ 3955 h 624138"/>
                    <a:gd name="connsiteX29" fmla="*/ 325180 w 636093"/>
                    <a:gd name="connsiteY29" fmla="*/ 4018 h 624138"/>
                    <a:gd name="connsiteX30" fmla="*/ 324927 w 636093"/>
                    <a:gd name="connsiteY30" fmla="*/ 3974 h 624138"/>
                    <a:gd name="connsiteX31" fmla="*/ 323830 w 636093"/>
                    <a:gd name="connsiteY31" fmla="*/ 4008 h 624138"/>
                    <a:gd name="connsiteX32" fmla="*/ 322787 w 636093"/>
                    <a:gd name="connsiteY32" fmla="*/ 3998 h 624138"/>
                    <a:gd name="connsiteX33" fmla="*/ 75702 w 636093"/>
                    <a:gd name="connsiteY33" fmla="*/ 53 h 624138"/>
                    <a:gd name="connsiteX34" fmla="*/ 23430 w 636093"/>
                    <a:gd name="connsiteY34" fmla="*/ 12234 h 624138"/>
                    <a:gd name="connsiteX35" fmla="*/ 3921 w 636093"/>
                    <a:gd name="connsiteY35" fmla="*/ 72353 h 624138"/>
                    <a:gd name="connsiteX36" fmla="*/ 63 w 636093"/>
                    <a:gd name="connsiteY36" fmla="*/ 239214 h 624138"/>
                    <a:gd name="connsiteX37" fmla="*/ 15049 w 636093"/>
                    <a:gd name="connsiteY37" fmla="*/ 288452 h 624138"/>
                    <a:gd name="connsiteX38" fmla="*/ 52194 w 636093"/>
                    <a:gd name="connsiteY38" fmla="*/ 297261 h 624138"/>
                    <a:gd name="connsiteX39" fmla="*/ 57178 w 636093"/>
                    <a:gd name="connsiteY39" fmla="*/ 297261 h 624138"/>
                    <a:gd name="connsiteX40" fmla="*/ 57586 w 636093"/>
                    <a:gd name="connsiteY40" fmla="*/ 460238 h 624138"/>
                    <a:gd name="connsiteX41" fmla="*/ 148478 w 636093"/>
                    <a:gd name="connsiteY41" fmla="*/ 595020 h 624138"/>
                    <a:gd name="connsiteX42" fmla="*/ 244494 w 636093"/>
                    <a:gd name="connsiteY42" fmla="*/ 624139 h 624138"/>
                    <a:gd name="connsiteX43" fmla="*/ 308214 w 636093"/>
                    <a:gd name="connsiteY43" fmla="*/ 610386 h 624138"/>
                    <a:gd name="connsiteX44" fmla="*/ 356088 w 636093"/>
                    <a:gd name="connsiteY44" fmla="*/ 556371 h 624138"/>
                    <a:gd name="connsiteX45" fmla="*/ 356127 w 636093"/>
                    <a:gd name="connsiteY45" fmla="*/ 555022 h 624138"/>
                    <a:gd name="connsiteX46" fmla="*/ 373492 w 636093"/>
                    <a:gd name="connsiteY46" fmla="*/ 547082 h 624138"/>
                    <a:gd name="connsiteX47" fmla="*/ 379693 w 636093"/>
                    <a:gd name="connsiteY47" fmla="*/ 523322 h 624138"/>
                    <a:gd name="connsiteX48" fmla="*/ 366163 w 636093"/>
                    <a:gd name="connsiteY48" fmla="*/ 509084 h 624138"/>
                    <a:gd name="connsiteX49" fmla="*/ 360732 w 636093"/>
                    <a:gd name="connsiteY49" fmla="*/ 507919 h 624138"/>
                    <a:gd name="connsiteX50" fmla="*/ 360218 w 636093"/>
                    <a:gd name="connsiteY50" fmla="*/ 497756 h 624138"/>
                    <a:gd name="connsiteX51" fmla="*/ 381183 w 636093"/>
                    <a:gd name="connsiteY51" fmla="*/ 488866 h 624138"/>
                    <a:gd name="connsiteX52" fmla="*/ 420546 w 636093"/>
                    <a:gd name="connsiteY52" fmla="*/ 398207 h 624138"/>
                    <a:gd name="connsiteX53" fmla="*/ 405604 w 636093"/>
                    <a:gd name="connsiteY53" fmla="*/ 365795 h 624138"/>
                    <a:gd name="connsiteX54" fmla="*/ 456715 w 636093"/>
                    <a:gd name="connsiteY54" fmla="*/ 229537 h 624138"/>
                    <a:gd name="connsiteX55" fmla="*/ 457206 w 636093"/>
                    <a:gd name="connsiteY55" fmla="*/ 221456 h 624138"/>
                    <a:gd name="connsiteX56" fmla="*/ 459350 w 636093"/>
                    <a:gd name="connsiteY56" fmla="*/ 199463 h 624138"/>
                    <a:gd name="connsiteX57" fmla="*/ 470824 w 636093"/>
                    <a:gd name="connsiteY57" fmla="*/ 174514 h 624138"/>
                    <a:gd name="connsiteX58" fmla="*/ 493874 w 636093"/>
                    <a:gd name="connsiteY58" fmla="*/ 166690 h 624138"/>
                    <a:gd name="connsiteX59" fmla="*/ 506206 w 636093"/>
                    <a:gd name="connsiteY59" fmla="*/ 182249 h 624138"/>
                    <a:gd name="connsiteX60" fmla="*/ 488032 w 636093"/>
                    <a:gd name="connsiteY60" fmla="*/ 196172 h 624138"/>
                    <a:gd name="connsiteX61" fmla="*/ 488138 w 636093"/>
                    <a:gd name="connsiteY61" fmla="*/ 227819 h 624138"/>
                    <a:gd name="connsiteX62" fmla="*/ 491221 w 636093"/>
                    <a:gd name="connsiteY62" fmla="*/ 244789 h 624138"/>
                    <a:gd name="connsiteX63" fmla="*/ 464528 w 636093"/>
                    <a:gd name="connsiteY63" fmla="*/ 271709 h 624138"/>
                    <a:gd name="connsiteX64" fmla="*/ 439202 w 636093"/>
                    <a:gd name="connsiteY64" fmla="*/ 355239 h 624138"/>
                    <a:gd name="connsiteX65" fmla="*/ 462141 w 636093"/>
                    <a:gd name="connsiteY65" fmla="*/ 436575 h 624138"/>
                    <a:gd name="connsiteX66" fmla="*/ 529083 w 636093"/>
                    <a:gd name="connsiteY66" fmla="*/ 466664 h 624138"/>
                    <a:gd name="connsiteX67" fmla="*/ 536683 w 636093"/>
                    <a:gd name="connsiteY67" fmla="*/ 466338 h 624138"/>
                    <a:gd name="connsiteX68" fmla="*/ 607454 w 636093"/>
                    <a:gd name="connsiteY68" fmla="*/ 428097 h 624138"/>
                    <a:gd name="connsiteX69" fmla="*/ 635868 w 636093"/>
                    <a:gd name="connsiteY69" fmla="*/ 352857 h 624138"/>
                    <a:gd name="connsiteX70" fmla="*/ 610274 w 636093"/>
                    <a:gd name="connsiteY70" fmla="*/ 267356 h 624138"/>
                    <a:gd name="connsiteX71" fmla="*/ 125255 w 636093"/>
                    <a:gd name="connsiteY71" fmla="*/ 373583 h 624138"/>
                    <a:gd name="connsiteX72" fmla="*/ 145663 w 636093"/>
                    <a:gd name="connsiteY72" fmla="*/ 405079 h 624138"/>
                    <a:gd name="connsiteX73" fmla="*/ 234390 w 636093"/>
                    <a:gd name="connsiteY73" fmla="*/ 443631 h 624138"/>
                    <a:gd name="connsiteX74" fmla="*/ 255118 w 636093"/>
                    <a:gd name="connsiteY74" fmla="*/ 441738 h 624138"/>
                    <a:gd name="connsiteX75" fmla="*/ 255879 w 636093"/>
                    <a:gd name="connsiteY75" fmla="*/ 441516 h 624138"/>
                    <a:gd name="connsiteX76" fmla="*/ 267603 w 636093"/>
                    <a:gd name="connsiteY76" fmla="*/ 465495 h 624138"/>
                    <a:gd name="connsiteX77" fmla="*/ 156607 w 636093"/>
                    <a:gd name="connsiteY77" fmla="*/ 449184 h 624138"/>
                    <a:gd name="connsiteX78" fmla="*/ 108202 w 636093"/>
                    <a:gd name="connsiteY78" fmla="*/ 397901 h 624138"/>
                    <a:gd name="connsiteX79" fmla="*/ 93896 w 636093"/>
                    <a:gd name="connsiteY79" fmla="*/ 355938 h 624138"/>
                    <a:gd name="connsiteX80" fmla="*/ 96031 w 636093"/>
                    <a:gd name="connsiteY80" fmla="*/ 335759 h 624138"/>
                    <a:gd name="connsiteX81" fmla="*/ 99467 w 636093"/>
                    <a:gd name="connsiteY81" fmla="*/ 316299 h 624138"/>
                    <a:gd name="connsiteX82" fmla="*/ 102830 w 636093"/>
                    <a:gd name="connsiteY82" fmla="*/ 297261 h 624138"/>
                    <a:gd name="connsiteX83" fmla="*/ 117836 w 636093"/>
                    <a:gd name="connsiteY83" fmla="*/ 297261 h 624138"/>
                    <a:gd name="connsiteX84" fmla="*/ 125255 w 636093"/>
                    <a:gd name="connsiteY84" fmla="*/ 373583 h 624138"/>
                    <a:gd name="connsiteX85" fmla="*/ 290413 w 636093"/>
                    <a:gd name="connsiteY85" fmla="*/ 538838 h 624138"/>
                    <a:gd name="connsiteX86" fmla="*/ 307952 w 636093"/>
                    <a:gd name="connsiteY86" fmla="*/ 550188 h 624138"/>
                    <a:gd name="connsiteX87" fmla="*/ 271913 w 636093"/>
                    <a:gd name="connsiteY87" fmla="*/ 581132 h 624138"/>
                    <a:gd name="connsiteX88" fmla="*/ 217070 w 636093"/>
                    <a:gd name="connsiteY88" fmla="*/ 581738 h 624138"/>
                    <a:gd name="connsiteX89" fmla="*/ 109605 w 636093"/>
                    <a:gd name="connsiteY89" fmla="*/ 497282 h 624138"/>
                    <a:gd name="connsiteX90" fmla="*/ 89484 w 636093"/>
                    <a:gd name="connsiteY90" fmla="*/ 398066 h 624138"/>
                    <a:gd name="connsiteX91" fmla="*/ 90125 w 636093"/>
                    <a:gd name="connsiteY91" fmla="*/ 382338 h 624138"/>
                    <a:gd name="connsiteX92" fmla="*/ 151215 w 636093"/>
                    <a:gd name="connsiteY92" fmla="*/ 457628 h 624138"/>
                    <a:gd name="connsiteX93" fmla="*/ 230750 w 636093"/>
                    <a:gd name="connsiteY93" fmla="*/ 480582 h 624138"/>
                    <a:gd name="connsiteX94" fmla="*/ 272937 w 636093"/>
                    <a:gd name="connsiteY94" fmla="*/ 474385 h 624138"/>
                    <a:gd name="connsiteX95" fmla="*/ 274189 w 636093"/>
                    <a:gd name="connsiteY95" fmla="*/ 473779 h 624138"/>
                    <a:gd name="connsiteX96" fmla="*/ 282600 w 636093"/>
                    <a:gd name="connsiteY96" fmla="*/ 481829 h 624138"/>
                    <a:gd name="connsiteX97" fmla="*/ 310315 w 636093"/>
                    <a:gd name="connsiteY97" fmla="*/ 496631 h 624138"/>
                    <a:gd name="connsiteX98" fmla="*/ 310315 w 636093"/>
                    <a:gd name="connsiteY98" fmla="*/ 508283 h 624138"/>
                    <a:gd name="connsiteX99" fmla="*/ 296009 w 636093"/>
                    <a:gd name="connsiteY99" fmla="*/ 513077 h 624138"/>
                    <a:gd name="connsiteX100" fmla="*/ 290413 w 636093"/>
                    <a:gd name="connsiteY100" fmla="*/ 538838 h 624138"/>
                    <a:gd name="connsiteX101" fmla="*/ 329125 w 636093"/>
                    <a:gd name="connsiteY101" fmla="*/ 14015 h 624138"/>
                    <a:gd name="connsiteX102" fmla="*/ 332392 w 636093"/>
                    <a:gd name="connsiteY102" fmla="*/ 13971 h 624138"/>
                    <a:gd name="connsiteX103" fmla="*/ 383814 w 636093"/>
                    <a:gd name="connsiteY103" fmla="*/ 29011 h 624138"/>
                    <a:gd name="connsiteX104" fmla="*/ 389511 w 636093"/>
                    <a:gd name="connsiteY104" fmla="*/ 60225 h 624138"/>
                    <a:gd name="connsiteX105" fmla="*/ 389754 w 636093"/>
                    <a:gd name="connsiteY105" fmla="*/ 67189 h 624138"/>
                    <a:gd name="connsiteX106" fmla="*/ 391244 w 636093"/>
                    <a:gd name="connsiteY106" fmla="*/ 123984 h 624138"/>
                    <a:gd name="connsiteX107" fmla="*/ 386430 w 636093"/>
                    <a:gd name="connsiteY107" fmla="*/ 239325 h 624138"/>
                    <a:gd name="connsiteX108" fmla="*/ 375001 w 636093"/>
                    <a:gd name="connsiteY108" fmla="*/ 275397 h 624138"/>
                    <a:gd name="connsiteX109" fmla="*/ 330067 w 636093"/>
                    <a:gd name="connsiteY109" fmla="*/ 287224 h 624138"/>
                    <a:gd name="connsiteX110" fmla="*/ 317139 w 636093"/>
                    <a:gd name="connsiteY110" fmla="*/ 287224 h 624138"/>
                    <a:gd name="connsiteX111" fmla="*/ 329125 w 636093"/>
                    <a:gd name="connsiteY111" fmla="*/ 14015 h 624138"/>
                    <a:gd name="connsiteX112" fmla="*/ 11608 w 636093"/>
                    <a:gd name="connsiteY112" fmla="*/ 187670 h 624138"/>
                    <a:gd name="connsiteX113" fmla="*/ 11768 w 636093"/>
                    <a:gd name="connsiteY113" fmla="*/ 184414 h 624138"/>
                    <a:gd name="connsiteX114" fmla="*/ 11764 w 636093"/>
                    <a:gd name="connsiteY114" fmla="*/ 172572 h 624138"/>
                    <a:gd name="connsiteX115" fmla="*/ 12171 w 636093"/>
                    <a:gd name="connsiteY115" fmla="*/ 148865 h 624138"/>
                    <a:gd name="connsiteX116" fmla="*/ 13040 w 636093"/>
                    <a:gd name="connsiteY116" fmla="*/ 111274 h 624138"/>
                    <a:gd name="connsiteX117" fmla="*/ 145410 w 636093"/>
                    <a:gd name="connsiteY117" fmla="*/ 110682 h 624138"/>
                    <a:gd name="connsiteX118" fmla="*/ 185690 w 636093"/>
                    <a:gd name="connsiteY118" fmla="*/ 118306 h 624138"/>
                    <a:gd name="connsiteX119" fmla="*/ 200512 w 636093"/>
                    <a:gd name="connsiteY119" fmla="*/ 146686 h 624138"/>
                    <a:gd name="connsiteX120" fmla="*/ 186554 w 636093"/>
                    <a:gd name="connsiteY120" fmla="*/ 176324 h 624138"/>
                    <a:gd name="connsiteX121" fmla="*/ 129076 w 636093"/>
                    <a:gd name="connsiteY121" fmla="*/ 190436 h 624138"/>
                    <a:gd name="connsiteX122" fmla="*/ 11157 w 636093"/>
                    <a:gd name="connsiteY122" fmla="*/ 192760 h 624138"/>
                    <a:gd name="connsiteX123" fmla="*/ 11608 w 636093"/>
                    <a:gd name="connsiteY123" fmla="*/ 187670 h 624138"/>
                    <a:gd name="connsiteX124" fmla="*/ 10924 w 636093"/>
                    <a:gd name="connsiteY124" fmla="*/ 202782 h 624138"/>
                    <a:gd name="connsiteX125" fmla="*/ 129269 w 636093"/>
                    <a:gd name="connsiteY125" fmla="*/ 200453 h 624138"/>
                    <a:gd name="connsiteX126" fmla="*/ 193043 w 636093"/>
                    <a:gd name="connsiteY126" fmla="*/ 183957 h 624138"/>
                    <a:gd name="connsiteX127" fmla="*/ 210528 w 636093"/>
                    <a:gd name="connsiteY127" fmla="*/ 146637 h 624138"/>
                    <a:gd name="connsiteX128" fmla="*/ 191296 w 636093"/>
                    <a:gd name="connsiteY128" fmla="*/ 110002 h 624138"/>
                    <a:gd name="connsiteX129" fmla="*/ 145367 w 636093"/>
                    <a:gd name="connsiteY129" fmla="*/ 100665 h 624138"/>
                    <a:gd name="connsiteX130" fmla="*/ 13273 w 636093"/>
                    <a:gd name="connsiteY130" fmla="*/ 101257 h 624138"/>
                    <a:gd name="connsiteX131" fmla="*/ 13482 w 636093"/>
                    <a:gd name="connsiteY131" fmla="*/ 92308 h 624138"/>
                    <a:gd name="connsiteX132" fmla="*/ 154859 w 636093"/>
                    <a:gd name="connsiteY132" fmla="*/ 94555 h 624138"/>
                    <a:gd name="connsiteX133" fmla="*/ 190159 w 636093"/>
                    <a:gd name="connsiteY133" fmla="*/ 100267 h 624138"/>
                    <a:gd name="connsiteX134" fmla="*/ 218211 w 636093"/>
                    <a:gd name="connsiteY134" fmla="*/ 119786 h 624138"/>
                    <a:gd name="connsiteX135" fmla="*/ 215963 w 636093"/>
                    <a:gd name="connsiteY135" fmla="*/ 173605 h 624138"/>
                    <a:gd name="connsiteX136" fmla="*/ 168045 w 636093"/>
                    <a:gd name="connsiteY136" fmla="*/ 204756 h 624138"/>
                    <a:gd name="connsiteX137" fmla="*/ 108901 w 636093"/>
                    <a:gd name="connsiteY137" fmla="*/ 210726 h 624138"/>
                    <a:gd name="connsiteX138" fmla="*/ 10696 w 636093"/>
                    <a:gd name="connsiteY138" fmla="*/ 212837 h 624138"/>
                    <a:gd name="connsiteX139" fmla="*/ 52189 w 636093"/>
                    <a:gd name="connsiteY139" fmla="*/ 287243 h 624138"/>
                    <a:gd name="connsiteX140" fmla="*/ 21285 w 636093"/>
                    <a:gd name="connsiteY140" fmla="*/ 280609 h 624138"/>
                    <a:gd name="connsiteX141" fmla="*/ 10080 w 636093"/>
                    <a:gd name="connsiteY141" fmla="*/ 239441 h 624138"/>
                    <a:gd name="connsiteX142" fmla="*/ 10579 w 636093"/>
                    <a:gd name="connsiteY142" fmla="*/ 217851 h 624138"/>
                    <a:gd name="connsiteX143" fmla="*/ 109008 w 636093"/>
                    <a:gd name="connsiteY143" fmla="*/ 215734 h 624138"/>
                    <a:gd name="connsiteX144" fmla="*/ 169331 w 636093"/>
                    <a:gd name="connsiteY144" fmla="*/ 209595 h 624138"/>
                    <a:gd name="connsiteX145" fmla="*/ 220108 w 636093"/>
                    <a:gd name="connsiteY145" fmla="*/ 176416 h 624138"/>
                    <a:gd name="connsiteX146" fmla="*/ 222355 w 636093"/>
                    <a:gd name="connsiteY146" fmla="*/ 116966 h 624138"/>
                    <a:gd name="connsiteX147" fmla="*/ 191712 w 636093"/>
                    <a:gd name="connsiteY147" fmla="*/ 95506 h 624138"/>
                    <a:gd name="connsiteX148" fmla="*/ 155242 w 636093"/>
                    <a:gd name="connsiteY148" fmla="*/ 89561 h 624138"/>
                    <a:gd name="connsiteX149" fmla="*/ 13593 w 636093"/>
                    <a:gd name="connsiteY149" fmla="*/ 87290 h 624138"/>
                    <a:gd name="connsiteX150" fmla="*/ 13933 w 636093"/>
                    <a:gd name="connsiteY150" fmla="*/ 72586 h 624138"/>
                    <a:gd name="connsiteX151" fmla="*/ 29870 w 636093"/>
                    <a:gd name="connsiteY151" fmla="*/ 19906 h 624138"/>
                    <a:gd name="connsiteX152" fmla="*/ 69781 w 636093"/>
                    <a:gd name="connsiteY152" fmla="*/ 10016 h 624138"/>
                    <a:gd name="connsiteX153" fmla="*/ 75547 w 636093"/>
                    <a:gd name="connsiteY153" fmla="*/ 10069 h 624138"/>
                    <a:gd name="connsiteX154" fmla="*/ 99957 w 636093"/>
                    <a:gd name="connsiteY154" fmla="*/ 10458 h 624138"/>
                    <a:gd name="connsiteX155" fmla="*/ 157946 w 636093"/>
                    <a:gd name="connsiteY155" fmla="*/ 11385 h 624138"/>
                    <a:gd name="connsiteX156" fmla="*/ 226664 w 636093"/>
                    <a:gd name="connsiteY156" fmla="*/ 12481 h 624138"/>
                    <a:gd name="connsiteX157" fmla="*/ 283265 w 636093"/>
                    <a:gd name="connsiteY157" fmla="*/ 13389 h 624138"/>
                    <a:gd name="connsiteX158" fmla="*/ 319075 w 636093"/>
                    <a:gd name="connsiteY158" fmla="*/ 13962 h 624138"/>
                    <a:gd name="connsiteX159" fmla="*/ 307122 w 636093"/>
                    <a:gd name="connsiteY159" fmla="*/ 287224 h 624138"/>
                    <a:gd name="connsiteX160" fmla="*/ 289909 w 636093"/>
                    <a:gd name="connsiteY160" fmla="*/ 287224 h 624138"/>
                    <a:gd name="connsiteX161" fmla="*/ 256205 w 636093"/>
                    <a:gd name="connsiteY161" fmla="*/ 287229 h 624138"/>
                    <a:gd name="connsiteX162" fmla="*/ 196139 w 636093"/>
                    <a:gd name="connsiteY162" fmla="*/ 287234 h 624138"/>
                    <a:gd name="connsiteX163" fmla="*/ 129158 w 636093"/>
                    <a:gd name="connsiteY163" fmla="*/ 287238 h 624138"/>
                    <a:gd name="connsiteX164" fmla="*/ 74692 w 636093"/>
                    <a:gd name="connsiteY164" fmla="*/ 287243 h 624138"/>
                    <a:gd name="connsiteX165" fmla="*/ 52189 w 636093"/>
                    <a:gd name="connsiteY165" fmla="*/ 287243 h 624138"/>
                    <a:gd name="connsiteX166" fmla="*/ 303934 w 636093"/>
                    <a:gd name="connsiteY166" fmla="*/ 601330 h 624138"/>
                    <a:gd name="connsiteX167" fmla="*/ 154010 w 636093"/>
                    <a:gd name="connsiteY167" fmla="*/ 586669 h 624138"/>
                    <a:gd name="connsiteX168" fmla="*/ 67296 w 636093"/>
                    <a:gd name="connsiteY168" fmla="*/ 457773 h 624138"/>
                    <a:gd name="connsiteX169" fmla="*/ 58362 w 636093"/>
                    <a:gd name="connsiteY169" fmla="*/ 382101 h 624138"/>
                    <a:gd name="connsiteX170" fmla="*/ 58969 w 636093"/>
                    <a:gd name="connsiteY170" fmla="*/ 361276 h 624138"/>
                    <a:gd name="connsiteX171" fmla="*/ 60740 w 636093"/>
                    <a:gd name="connsiteY171" fmla="*/ 339874 h 624138"/>
                    <a:gd name="connsiteX172" fmla="*/ 67102 w 636093"/>
                    <a:gd name="connsiteY172" fmla="*/ 298725 h 624138"/>
                    <a:gd name="connsiteX173" fmla="*/ 67151 w 636093"/>
                    <a:gd name="connsiteY173" fmla="*/ 297261 h 624138"/>
                    <a:gd name="connsiteX174" fmla="*/ 92610 w 636093"/>
                    <a:gd name="connsiteY174" fmla="*/ 297261 h 624138"/>
                    <a:gd name="connsiteX175" fmla="*/ 90586 w 636093"/>
                    <a:gd name="connsiteY175" fmla="*/ 306340 h 624138"/>
                    <a:gd name="connsiteX176" fmla="*/ 88747 w 636093"/>
                    <a:gd name="connsiteY176" fmla="*/ 317710 h 624138"/>
                    <a:gd name="connsiteX177" fmla="*/ 79468 w 636093"/>
                    <a:gd name="connsiteY177" fmla="*/ 397911 h 624138"/>
                    <a:gd name="connsiteX178" fmla="*/ 100656 w 636093"/>
                    <a:gd name="connsiteY178" fmla="*/ 501785 h 624138"/>
                    <a:gd name="connsiteX179" fmla="*/ 214808 w 636093"/>
                    <a:gd name="connsiteY179" fmla="*/ 591497 h 624138"/>
                    <a:gd name="connsiteX180" fmla="*/ 245222 w 636093"/>
                    <a:gd name="connsiteY180" fmla="*/ 595200 h 624138"/>
                    <a:gd name="connsiteX181" fmla="*/ 275054 w 636093"/>
                    <a:gd name="connsiteY181" fmla="*/ 590643 h 624138"/>
                    <a:gd name="connsiteX182" fmla="*/ 318114 w 636093"/>
                    <a:gd name="connsiteY182" fmla="*/ 551868 h 624138"/>
                    <a:gd name="connsiteX183" fmla="*/ 336274 w 636093"/>
                    <a:gd name="connsiteY183" fmla="*/ 554236 h 624138"/>
                    <a:gd name="connsiteX184" fmla="*/ 346081 w 636093"/>
                    <a:gd name="connsiteY184" fmla="*/ 555279 h 624138"/>
                    <a:gd name="connsiteX185" fmla="*/ 303934 w 636093"/>
                    <a:gd name="connsiteY185" fmla="*/ 601330 h 624138"/>
                    <a:gd name="connsiteX186" fmla="*/ 363412 w 636093"/>
                    <a:gd name="connsiteY186" fmla="*/ 518833 h 624138"/>
                    <a:gd name="connsiteX187" fmla="*/ 369997 w 636093"/>
                    <a:gd name="connsiteY187" fmla="*/ 525841 h 624138"/>
                    <a:gd name="connsiteX188" fmla="*/ 366435 w 636093"/>
                    <a:gd name="connsiteY188" fmla="*/ 539978 h 624138"/>
                    <a:gd name="connsiteX189" fmla="*/ 347989 w 636093"/>
                    <a:gd name="connsiteY189" fmla="*/ 544200 h 624138"/>
                    <a:gd name="connsiteX190" fmla="*/ 327743 w 636093"/>
                    <a:gd name="connsiteY190" fmla="*/ 543438 h 624138"/>
                    <a:gd name="connsiteX191" fmla="*/ 310553 w 636093"/>
                    <a:gd name="connsiteY191" fmla="*/ 540511 h 624138"/>
                    <a:gd name="connsiteX192" fmla="*/ 299075 w 636093"/>
                    <a:gd name="connsiteY192" fmla="*/ 533810 h 624138"/>
                    <a:gd name="connsiteX193" fmla="*/ 301968 w 636093"/>
                    <a:gd name="connsiteY193" fmla="*/ 521124 h 624138"/>
                    <a:gd name="connsiteX194" fmla="*/ 313838 w 636093"/>
                    <a:gd name="connsiteY194" fmla="*/ 518629 h 624138"/>
                    <a:gd name="connsiteX195" fmla="*/ 330518 w 636093"/>
                    <a:gd name="connsiteY195" fmla="*/ 516898 h 624138"/>
                    <a:gd name="connsiteX196" fmla="*/ 354357 w 636093"/>
                    <a:gd name="connsiteY196" fmla="*/ 517377 h 624138"/>
                    <a:gd name="connsiteX197" fmla="*/ 363412 w 636093"/>
                    <a:gd name="connsiteY197" fmla="*/ 518833 h 624138"/>
                    <a:gd name="connsiteX198" fmla="*/ 320332 w 636093"/>
                    <a:gd name="connsiteY198" fmla="*/ 508161 h 624138"/>
                    <a:gd name="connsiteX199" fmla="*/ 320332 w 636093"/>
                    <a:gd name="connsiteY199" fmla="*/ 499140 h 624138"/>
                    <a:gd name="connsiteX200" fmla="*/ 337293 w 636093"/>
                    <a:gd name="connsiteY200" fmla="*/ 500750 h 624138"/>
                    <a:gd name="connsiteX201" fmla="*/ 350289 w 636093"/>
                    <a:gd name="connsiteY201" fmla="*/ 499800 h 624138"/>
                    <a:gd name="connsiteX202" fmla="*/ 350663 w 636093"/>
                    <a:gd name="connsiteY202" fmla="*/ 507123 h 624138"/>
                    <a:gd name="connsiteX203" fmla="*/ 333527 w 636093"/>
                    <a:gd name="connsiteY203" fmla="*/ 507672 h 624138"/>
                    <a:gd name="connsiteX204" fmla="*/ 320332 w 636093"/>
                    <a:gd name="connsiteY204" fmla="*/ 508161 h 624138"/>
                    <a:gd name="connsiteX205" fmla="*/ 410738 w 636093"/>
                    <a:gd name="connsiteY205" fmla="*/ 400265 h 624138"/>
                    <a:gd name="connsiteX206" fmla="*/ 375991 w 636093"/>
                    <a:gd name="connsiteY206" fmla="*/ 480305 h 624138"/>
                    <a:gd name="connsiteX207" fmla="*/ 288957 w 636093"/>
                    <a:gd name="connsiteY207" fmla="*/ 474084 h 624138"/>
                    <a:gd name="connsiteX208" fmla="*/ 265940 w 636093"/>
                    <a:gd name="connsiteY208" fmla="*/ 389919 h 624138"/>
                    <a:gd name="connsiteX209" fmla="*/ 293728 w 636093"/>
                    <a:gd name="connsiteY209" fmla="*/ 354385 h 624138"/>
                    <a:gd name="connsiteX210" fmla="*/ 359243 w 636093"/>
                    <a:gd name="connsiteY210" fmla="*/ 342611 h 624138"/>
                    <a:gd name="connsiteX211" fmla="*/ 370716 w 636093"/>
                    <a:gd name="connsiteY211" fmla="*/ 348644 h 624138"/>
                    <a:gd name="connsiteX212" fmla="*/ 371409 w 636093"/>
                    <a:gd name="connsiteY212" fmla="*/ 349352 h 624138"/>
                    <a:gd name="connsiteX213" fmla="*/ 373565 w 636093"/>
                    <a:gd name="connsiteY213" fmla="*/ 350395 h 624138"/>
                    <a:gd name="connsiteX214" fmla="*/ 410738 w 636093"/>
                    <a:gd name="connsiteY214" fmla="*/ 400265 h 624138"/>
                    <a:gd name="connsiteX215" fmla="*/ 502970 w 636093"/>
                    <a:gd name="connsiteY215" fmla="*/ 160008 h 624138"/>
                    <a:gd name="connsiteX216" fmla="*/ 493317 w 636093"/>
                    <a:gd name="connsiteY216" fmla="*/ 156402 h 624138"/>
                    <a:gd name="connsiteX217" fmla="*/ 463602 w 636093"/>
                    <a:gd name="connsiteY217" fmla="*/ 167579 h 624138"/>
                    <a:gd name="connsiteX218" fmla="*/ 449500 w 636093"/>
                    <a:gd name="connsiteY218" fmla="*/ 197638 h 624138"/>
                    <a:gd name="connsiteX219" fmla="*/ 447199 w 636093"/>
                    <a:gd name="connsiteY219" fmla="*/ 220907 h 624138"/>
                    <a:gd name="connsiteX220" fmla="*/ 446718 w 636093"/>
                    <a:gd name="connsiteY220" fmla="*/ 228829 h 624138"/>
                    <a:gd name="connsiteX221" fmla="*/ 398917 w 636093"/>
                    <a:gd name="connsiteY221" fmla="*/ 358010 h 624138"/>
                    <a:gd name="connsiteX222" fmla="*/ 382247 w 636093"/>
                    <a:gd name="connsiteY222" fmla="*/ 344077 h 624138"/>
                    <a:gd name="connsiteX223" fmla="*/ 430189 w 636093"/>
                    <a:gd name="connsiteY223" fmla="*/ 224252 h 624138"/>
                    <a:gd name="connsiteX224" fmla="*/ 431178 w 636093"/>
                    <a:gd name="connsiteY224" fmla="*/ 210232 h 624138"/>
                    <a:gd name="connsiteX225" fmla="*/ 441419 w 636093"/>
                    <a:gd name="connsiteY225" fmla="*/ 160871 h 624138"/>
                    <a:gd name="connsiteX226" fmla="*/ 497966 w 636093"/>
                    <a:gd name="connsiteY226" fmla="*/ 134539 h 624138"/>
                    <a:gd name="connsiteX227" fmla="*/ 525206 w 636093"/>
                    <a:gd name="connsiteY227" fmla="*/ 149481 h 624138"/>
                    <a:gd name="connsiteX228" fmla="*/ 534926 w 636093"/>
                    <a:gd name="connsiteY228" fmla="*/ 161744 h 624138"/>
                    <a:gd name="connsiteX229" fmla="*/ 537950 w 636093"/>
                    <a:gd name="connsiteY229" fmla="*/ 168330 h 624138"/>
                    <a:gd name="connsiteX230" fmla="*/ 540425 w 636093"/>
                    <a:gd name="connsiteY230" fmla="*/ 176940 h 624138"/>
                    <a:gd name="connsiteX231" fmla="*/ 519649 w 636093"/>
                    <a:gd name="connsiteY231" fmla="*/ 179046 h 624138"/>
                    <a:gd name="connsiteX232" fmla="*/ 516204 w 636093"/>
                    <a:gd name="connsiteY232" fmla="*/ 179623 h 624138"/>
                    <a:gd name="connsiteX233" fmla="*/ 514699 w 636093"/>
                    <a:gd name="connsiteY233" fmla="*/ 171965 h 624138"/>
                    <a:gd name="connsiteX234" fmla="*/ 509274 w 636093"/>
                    <a:gd name="connsiteY234" fmla="*/ 164855 h 624138"/>
                    <a:gd name="connsiteX235" fmla="*/ 502970 w 636093"/>
                    <a:gd name="connsiteY235" fmla="*/ 160008 h 624138"/>
                    <a:gd name="connsiteX236" fmla="*/ 496908 w 636093"/>
                    <a:gd name="connsiteY236" fmla="*/ 200817 h 624138"/>
                    <a:gd name="connsiteX237" fmla="*/ 521397 w 636093"/>
                    <a:gd name="connsiteY237" fmla="*/ 188916 h 624138"/>
                    <a:gd name="connsiteX238" fmla="*/ 555954 w 636093"/>
                    <a:gd name="connsiteY238" fmla="*/ 191518 h 624138"/>
                    <a:gd name="connsiteX239" fmla="*/ 566301 w 636093"/>
                    <a:gd name="connsiteY239" fmla="*/ 211838 h 624138"/>
                    <a:gd name="connsiteX240" fmla="*/ 564806 w 636093"/>
                    <a:gd name="connsiteY240" fmla="*/ 234239 h 624138"/>
                    <a:gd name="connsiteX241" fmla="*/ 535455 w 636093"/>
                    <a:gd name="connsiteY241" fmla="*/ 228192 h 624138"/>
                    <a:gd name="connsiteX242" fmla="*/ 535285 w 636093"/>
                    <a:gd name="connsiteY242" fmla="*/ 228192 h 624138"/>
                    <a:gd name="connsiteX243" fmla="*/ 500722 w 636093"/>
                    <a:gd name="connsiteY243" fmla="*/ 238597 h 624138"/>
                    <a:gd name="connsiteX244" fmla="*/ 497835 w 636093"/>
                    <a:gd name="connsiteY244" fmla="*/ 225319 h 624138"/>
                    <a:gd name="connsiteX245" fmla="*/ 496908 w 636093"/>
                    <a:gd name="connsiteY245" fmla="*/ 200817 h 624138"/>
                    <a:gd name="connsiteX246" fmla="*/ 625435 w 636093"/>
                    <a:gd name="connsiteY246" fmla="*/ 347465 h 624138"/>
                    <a:gd name="connsiteX247" fmla="*/ 625357 w 636093"/>
                    <a:gd name="connsiteY247" fmla="*/ 349537 h 624138"/>
                    <a:gd name="connsiteX248" fmla="*/ 609401 w 636093"/>
                    <a:gd name="connsiteY248" fmla="*/ 403385 h 624138"/>
                    <a:gd name="connsiteX249" fmla="*/ 591566 w 636093"/>
                    <a:gd name="connsiteY249" fmla="*/ 427005 h 624138"/>
                    <a:gd name="connsiteX250" fmla="*/ 572624 w 636093"/>
                    <a:gd name="connsiteY250" fmla="*/ 444617 h 624138"/>
                    <a:gd name="connsiteX251" fmla="*/ 535829 w 636093"/>
                    <a:gd name="connsiteY251" fmla="*/ 456361 h 624138"/>
                    <a:gd name="connsiteX252" fmla="*/ 480073 w 636093"/>
                    <a:gd name="connsiteY252" fmla="*/ 440026 h 624138"/>
                    <a:gd name="connsiteX253" fmla="*/ 473701 w 636093"/>
                    <a:gd name="connsiteY253" fmla="*/ 431897 h 624138"/>
                    <a:gd name="connsiteX254" fmla="*/ 464834 w 636093"/>
                    <a:gd name="connsiteY254" fmla="*/ 420172 h 624138"/>
                    <a:gd name="connsiteX255" fmla="*/ 454060 w 636093"/>
                    <a:gd name="connsiteY255" fmla="*/ 392878 h 624138"/>
                    <a:gd name="connsiteX256" fmla="*/ 456143 w 636093"/>
                    <a:gd name="connsiteY256" fmla="*/ 314794 h 624138"/>
                    <a:gd name="connsiteX257" fmla="*/ 467305 w 636093"/>
                    <a:gd name="connsiteY257" fmla="*/ 287083 h 624138"/>
                    <a:gd name="connsiteX258" fmla="*/ 483207 w 636093"/>
                    <a:gd name="connsiteY258" fmla="*/ 264672 h 624138"/>
                    <a:gd name="connsiteX259" fmla="*/ 535285 w 636093"/>
                    <a:gd name="connsiteY259" fmla="*/ 238208 h 624138"/>
                    <a:gd name="connsiteX260" fmla="*/ 535422 w 636093"/>
                    <a:gd name="connsiteY260" fmla="*/ 238208 h 624138"/>
                    <a:gd name="connsiteX261" fmla="*/ 565559 w 636093"/>
                    <a:gd name="connsiteY261" fmla="*/ 245497 h 624138"/>
                    <a:gd name="connsiteX262" fmla="*/ 579584 w 636093"/>
                    <a:gd name="connsiteY262" fmla="*/ 253287 h 624138"/>
                    <a:gd name="connsiteX263" fmla="*/ 590221 w 636093"/>
                    <a:gd name="connsiteY263" fmla="*/ 259868 h 624138"/>
                    <a:gd name="connsiteX264" fmla="*/ 608600 w 636093"/>
                    <a:gd name="connsiteY264" fmla="*/ 283400 h 624138"/>
                    <a:gd name="connsiteX265" fmla="*/ 620562 w 636093"/>
                    <a:gd name="connsiteY265" fmla="*/ 310795 h 624138"/>
                    <a:gd name="connsiteX266" fmla="*/ 625435 w 636093"/>
                    <a:gd name="connsiteY266" fmla="*/ 347465 h 624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</a:cxnLst>
                  <a:rect l="l" t="t" r="r" b="b"/>
                  <a:pathLst>
                    <a:path w="636093" h="624138">
                      <a:moveTo>
                        <a:pt x="610274" y="267356"/>
                      </a:moveTo>
                      <a:cubicBezTo>
                        <a:pt x="601932" y="256976"/>
                        <a:pt x="589086" y="246158"/>
                        <a:pt x="574236" y="238524"/>
                      </a:cubicBezTo>
                      <a:cubicBezTo>
                        <a:pt x="575789" y="229555"/>
                        <a:pt x="577288" y="220301"/>
                        <a:pt x="576255" y="210761"/>
                      </a:cubicBezTo>
                      <a:cubicBezTo>
                        <a:pt x="574997" y="199084"/>
                        <a:pt x="569732" y="189111"/>
                        <a:pt x="561812" y="183394"/>
                      </a:cubicBezTo>
                      <a:cubicBezTo>
                        <a:pt x="558381" y="180914"/>
                        <a:pt x="554683" y="179308"/>
                        <a:pt x="550815" y="178304"/>
                      </a:cubicBezTo>
                      <a:cubicBezTo>
                        <a:pt x="547186" y="152161"/>
                        <a:pt x="525769" y="129628"/>
                        <a:pt x="499839" y="124702"/>
                      </a:cubicBezTo>
                      <a:cubicBezTo>
                        <a:pt x="473866" y="119767"/>
                        <a:pt x="445626" y="132913"/>
                        <a:pt x="432688" y="155965"/>
                      </a:cubicBezTo>
                      <a:cubicBezTo>
                        <a:pt x="423438" y="172446"/>
                        <a:pt x="422293" y="191349"/>
                        <a:pt x="421182" y="209624"/>
                      </a:cubicBezTo>
                      <a:cubicBezTo>
                        <a:pt x="420905" y="214157"/>
                        <a:pt x="420623" y="218845"/>
                        <a:pt x="420216" y="223353"/>
                      </a:cubicBezTo>
                      <a:cubicBezTo>
                        <a:pt x="416445" y="265191"/>
                        <a:pt x="399960" y="305991"/>
                        <a:pt x="373680" y="338763"/>
                      </a:cubicBezTo>
                      <a:cubicBezTo>
                        <a:pt x="370483" y="336958"/>
                        <a:pt x="367081" y="335205"/>
                        <a:pt x="363456" y="333522"/>
                      </a:cubicBezTo>
                      <a:cubicBezTo>
                        <a:pt x="341471" y="323326"/>
                        <a:pt x="313960" y="327941"/>
                        <a:pt x="287972" y="346183"/>
                      </a:cubicBezTo>
                      <a:cubicBezTo>
                        <a:pt x="273447" y="356379"/>
                        <a:pt x="262280" y="370696"/>
                        <a:pt x="256524" y="386487"/>
                      </a:cubicBezTo>
                      <a:cubicBezTo>
                        <a:pt x="251259" y="400949"/>
                        <a:pt x="250410" y="416780"/>
                        <a:pt x="253409" y="431877"/>
                      </a:cubicBezTo>
                      <a:cubicBezTo>
                        <a:pt x="253366" y="431882"/>
                        <a:pt x="253326" y="431882"/>
                        <a:pt x="253283" y="431887"/>
                      </a:cubicBezTo>
                      <a:cubicBezTo>
                        <a:pt x="217177" y="438609"/>
                        <a:pt x="177834" y="425433"/>
                        <a:pt x="153058" y="398319"/>
                      </a:cubicBezTo>
                      <a:cubicBezTo>
                        <a:pt x="128692" y="371656"/>
                        <a:pt x="119025" y="332182"/>
                        <a:pt x="128158" y="297256"/>
                      </a:cubicBezTo>
                      <a:lnTo>
                        <a:pt x="311946" y="297236"/>
                      </a:lnTo>
                      <a:cubicBezTo>
                        <a:pt x="311989" y="297241"/>
                        <a:pt x="312033" y="297251"/>
                        <a:pt x="312076" y="297251"/>
                      </a:cubicBezTo>
                      <a:lnTo>
                        <a:pt x="312096" y="297251"/>
                      </a:lnTo>
                      <a:cubicBezTo>
                        <a:pt x="312145" y="297251"/>
                        <a:pt x="312188" y="297241"/>
                        <a:pt x="312237" y="297236"/>
                      </a:cubicBezTo>
                      <a:lnTo>
                        <a:pt x="330067" y="297236"/>
                      </a:lnTo>
                      <a:cubicBezTo>
                        <a:pt x="349299" y="297236"/>
                        <a:pt x="369167" y="296080"/>
                        <a:pt x="382265" y="282294"/>
                      </a:cubicBezTo>
                      <a:cubicBezTo>
                        <a:pt x="392899" y="271103"/>
                        <a:pt x="395083" y="255359"/>
                        <a:pt x="396407" y="240194"/>
                      </a:cubicBezTo>
                      <a:cubicBezTo>
                        <a:pt x="399775" y="201729"/>
                        <a:pt x="401411" y="162619"/>
                        <a:pt x="401260" y="123945"/>
                      </a:cubicBezTo>
                      <a:cubicBezTo>
                        <a:pt x="401193" y="104955"/>
                        <a:pt x="400683" y="85694"/>
                        <a:pt x="399760" y="66699"/>
                      </a:cubicBezTo>
                      <a:cubicBezTo>
                        <a:pt x="399655" y="64506"/>
                        <a:pt x="399591" y="62244"/>
                        <a:pt x="399528" y="59944"/>
                      </a:cubicBezTo>
                      <a:cubicBezTo>
                        <a:pt x="399202" y="48190"/>
                        <a:pt x="398828" y="34873"/>
                        <a:pt x="392471" y="23959"/>
                      </a:cubicBezTo>
                      <a:cubicBezTo>
                        <a:pt x="380412" y="3275"/>
                        <a:pt x="352580" y="3668"/>
                        <a:pt x="332251" y="3955"/>
                      </a:cubicBezTo>
                      <a:cubicBezTo>
                        <a:pt x="329780" y="3989"/>
                        <a:pt x="327417" y="4023"/>
                        <a:pt x="325180" y="4018"/>
                      </a:cubicBezTo>
                      <a:cubicBezTo>
                        <a:pt x="325093" y="4008"/>
                        <a:pt x="325014" y="3979"/>
                        <a:pt x="324927" y="3974"/>
                      </a:cubicBezTo>
                      <a:cubicBezTo>
                        <a:pt x="324553" y="3940"/>
                        <a:pt x="324184" y="3959"/>
                        <a:pt x="323830" y="4008"/>
                      </a:cubicBezTo>
                      <a:cubicBezTo>
                        <a:pt x="323481" y="4008"/>
                        <a:pt x="323127" y="4008"/>
                        <a:pt x="322787" y="3998"/>
                      </a:cubicBezTo>
                      <a:lnTo>
                        <a:pt x="75702" y="53"/>
                      </a:lnTo>
                      <a:cubicBezTo>
                        <a:pt x="56178" y="-258"/>
                        <a:pt x="37480" y="441"/>
                        <a:pt x="23430" y="12234"/>
                      </a:cubicBezTo>
                      <a:cubicBezTo>
                        <a:pt x="6382" y="26545"/>
                        <a:pt x="4416" y="50772"/>
                        <a:pt x="3921" y="72353"/>
                      </a:cubicBezTo>
                      <a:lnTo>
                        <a:pt x="63" y="239214"/>
                      </a:lnTo>
                      <a:cubicBezTo>
                        <a:pt x="-374" y="258247"/>
                        <a:pt x="1136" y="277387"/>
                        <a:pt x="15049" y="288452"/>
                      </a:cubicBezTo>
                      <a:cubicBezTo>
                        <a:pt x="25279" y="296586"/>
                        <a:pt x="38455" y="297261"/>
                        <a:pt x="52194" y="297261"/>
                      </a:cubicBezTo>
                      <a:lnTo>
                        <a:pt x="57178" y="297261"/>
                      </a:lnTo>
                      <a:cubicBezTo>
                        <a:pt x="45235" y="357340"/>
                        <a:pt x="45371" y="412175"/>
                        <a:pt x="57586" y="460238"/>
                      </a:cubicBezTo>
                      <a:cubicBezTo>
                        <a:pt x="72067" y="517203"/>
                        <a:pt x="105198" y="566330"/>
                        <a:pt x="148478" y="595020"/>
                      </a:cubicBezTo>
                      <a:cubicBezTo>
                        <a:pt x="177470" y="614238"/>
                        <a:pt x="211484" y="624139"/>
                        <a:pt x="244494" y="624139"/>
                      </a:cubicBezTo>
                      <a:cubicBezTo>
                        <a:pt x="266813" y="624139"/>
                        <a:pt x="288670" y="619615"/>
                        <a:pt x="308214" y="610386"/>
                      </a:cubicBezTo>
                      <a:cubicBezTo>
                        <a:pt x="334643" y="597894"/>
                        <a:pt x="352094" y="578210"/>
                        <a:pt x="356088" y="556371"/>
                      </a:cubicBezTo>
                      <a:cubicBezTo>
                        <a:pt x="356172" y="555915"/>
                        <a:pt x="356167" y="555464"/>
                        <a:pt x="356127" y="555022"/>
                      </a:cubicBezTo>
                      <a:cubicBezTo>
                        <a:pt x="361359" y="554324"/>
                        <a:pt x="368187" y="552348"/>
                        <a:pt x="373492" y="547082"/>
                      </a:cubicBezTo>
                      <a:cubicBezTo>
                        <a:pt x="379373" y="541239"/>
                        <a:pt x="381863" y="531694"/>
                        <a:pt x="379693" y="523322"/>
                      </a:cubicBezTo>
                      <a:cubicBezTo>
                        <a:pt x="377840" y="516169"/>
                        <a:pt x="372904" y="510981"/>
                        <a:pt x="366163" y="509084"/>
                      </a:cubicBezTo>
                      <a:cubicBezTo>
                        <a:pt x="364416" y="508589"/>
                        <a:pt x="362596" y="508210"/>
                        <a:pt x="360732" y="507919"/>
                      </a:cubicBezTo>
                      <a:lnTo>
                        <a:pt x="360218" y="497756"/>
                      </a:lnTo>
                      <a:cubicBezTo>
                        <a:pt x="367570" y="495781"/>
                        <a:pt x="374651" y="492827"/>
                        <a:pt x="381183" y="488866"/>
                      </a:cubicBezTo>
                      <a:cubicBezTo>
                        <a:pt x="411195" y="470677"/>
                        <a:pt x="427748" y="432547"/>
                        <a:pt x="420546" y="398207"/>
                      </a:cubicBezTo>
                      <a:cubicBezTo>
                        <a:pt x="418537" y="388618"/>
                        <a:pt x="414266" y="377160"/>
                        <a:pt x="405604" y="365795"/>
                      </a:cubicBezTo>
                      <a:cubicBezTo>
                        <a:pt x="435096" y="326699"/>
                        <a:pt x="453235" y="278377"/>
                        <a:pt x="456715" y="229537"/>
                      </a:cubicBezTo>
                      <a:cubicBezTo>
                        <a:pt x="456905" y="226843"/>
                        <a:pt x="457056" y="224150"/>
                        <a:pt x="457206" y="221456"/>
                      </a:cubicBezTo>
                      <a:cubicBezTo>
                        <a:pt x="457623" y="213822"/>
                        <a:pt x="458026" y="206606"/>
                        <a:pt x="459350" y="199463"/>
                      </a:cubicBezTo>
                      <a:cubicBezTo>
                        <a:pt x="461336" y="188766"/>
                        <a:pt x="465193" y="180371"/>
                        <a:pt x="470824" y="174514"/>
                      </a:cubicBezTo>
                      <a:cubicBezTo>
                        <a:pt x="477234" y="167849"/>
                        <a:pt x="486285" y="164778"/>
                        <a:pt x="493874" y="166690"/>
                      </a:cubicBezTo>
                      <a:cubicBezTo>
                        <a:pt x="501067" y="168500"/>
                        <a:pt x="506550" y="175639"/>
                        <a:pt x="506206" y="182249"/>
                      </a:cubicBezTo>
                      <a:cubicBezTo>
                        <a:pt x="499146" y="184646"/>
                        <a:pt x="491934" y="188709"/>
                        <a:pt x="488032" y="196172"/>
                      </a:cubicBezTo>
                      <a:cubicBezTo>
                        <a:pt x="482635" y="206495"/>
                        <a:pt x="485430" y="217337"/>
                        <a:pt x="488138" y="227819"/>
                      </a:cubicBezTo>
                      <a:cubicBezTo>
                        <a:pt x="489590" y="233434"/>
                        <a:pt x="491065" y="239228"/>
                        <a:pt x="491221" y="244789"/>
                      </a:cubicBezTo>
                      <a:cubicBezTo>
                        <a:pt x="480457" y="252641"/>
                        <a:pt x="471124" y="262328"/>
                        <a:pt x="464528" y="271709"/>
                      </a:cubicBezTo>
                      <a:cubicBezTo>
                        <a:pt x="449126" y="293606"/>
                        <a:pt x="440371" y="322491"/>
                        <a:pt x="439202" y="355239"/>
                      </a:cubicBezTo>
                      <a:cubicBezTo>
                        <a:pt x="437993" y="389196"/>
                        <a:pt x="445928" y="417318"/>
                        <a:pt x="462141" y="436575"/>
                      </a:cubicBezTo>
                      <a:cubicBezTo>
                        <a:pt x="478098" y="455511"/>
                        <a:pt x="503217" y="466664"/>
                        <a:pt x="529083" y="466664"/>
                      </a:cubicBezTo>
                      <a:cubicBezTo>
                        <a:pt x="531611" y="466664"/>
                        <a:pt x="534150" y="466557"/>
                        <a:pt x="536683" y="466338"/>
                      </a:cubicBezTo>
                      <a:cubicBezTo>
                        <a:pt x="563452" y="464052"/>
                        <a:pt x="589246" y="450115"/>
                        <a:pt x="607454" y="428097"/>
                      </a:cubicBezTo>
                      <a:cubicBezTo>
                        <a:pt x="624149" y="407898"/>
                        <a:pt x="634243" y="381178"/>
                        <a:pt x="635868" y="352857"/>
                      </a:cubicBezTo>
                      <a:cubicBezTo>
                        <a:pt x="637693" y="321021"/>
                        <a:pt x="628366" y="289855"/>
                        <a:pt x="610274" y="267356"/>
                      </a:cubicBezTo>
                      <a:close/>
                      <a:moveTo>
                        <a:pt x="125255" y="373583"/>
                      </a:moveTo>
                      <a:cubicBezTo>
                        <a:pt x="130322" y="385080"/>
                        <a:pt x="137185" y="395800"/>
                        <a:pt x="145663" y="405079"/>
                      </a:cubicBezTo>
                      <a:cubicBezTo>
                        <a:pt x="168030" y="429558"/>
                        <a:pt x="201263" y="443631"/>
                        <a:pt x="234390" y="443631"/>
                      </a:cubicBezTo>
                      <a:cubicBezTo>
                        <a:pt x="241340" y="443631"/>
                        <a:pt x="248285" y="443010"/>
                        <a:pt x="255118" y="441738"/>
                      </a:cubicBezTo>
                      <a:cubicBezTo>
                        <a:pt x="255383" y="441690"/>
                        <a:pt x="255632" y="441608"/>
                        <a:pt x="255879" y="441516"/>
                      </a:cubicBezTo>
                      <a:cubicBezTo>
                        <a:pt x="258568" y="450052"/>
                        <a:pt x="262518" y="458176"/>
                        <a:pt x="267603" y="465495"/>
                      </a:cubicBezTo>
                      <a:cubicBezTo>
                        <a:pt x="230464" y="476006"/>
                        <a:pt x="189160" y="469983"/>
                        <a:pt x="156607" y="449184"/>
                      </a:cubicBezTo>
                      <a:cubicBezTo>
                        <a:pt x="136602" y="436401"/>
                        <a:pt x="119723" y="418677"/>
                        <a:pt x="108202" y="397901"/>
                      </a:cubicBezTo>
                      <a:cubicBezTo>
                        <a:pt x="101267" y="385405"/>
                        <a:pt x="94629" y="370385"/>
                        <a:pt x="93896" y="355938"/>
                      </a:cubicBezTo>
                      <a:cubicBezTo>
                        <a:pt x="93551" y="349143"/>
                        <a:pt x="94648" y="342388"/>
                        <a:pt x="96031" y="335759"/>
                      </a:cubicBezTo>
                      <a:cubicBezTo>
                        <a:pt x="97395" y="329232"/>
                        <a:pt x="98555" y="322893"/>
                        <a:pt x="99467" y="316299"/>
                      </a:cubicBezTo>
                      <a:cubicBezTo>
                        <a:pt x="99724" y="314464"/>
                        <a:pt x="101282" y="297261"/>
                        <a:pt x="102830" y="297261"/>
                      </a:cubicBezTo>
                      <a:lnTo>
                        <a:pt x="117836" y="297261"/>
                      </a:lnTo>
                      <a:cubicBezTo>
                        <a:pt x="111915" y="322277"/>
                        <a:pt x="114924" y="350148"/>
                        <a:pt x="125255" y="373583"/>
                      </a:cubicBezTo>
                      <a:close/>
                      <a:moveTo>
                        <a:pt x="290413" y="538838"/>
                      </a:moveTo>
                      <a:cubicBezTo>
                        <a:pt x="294349" y="545632"/>
                        <a:pt x="301516" y="548650"/>
                        <a:pt x="307952" y="550188"/>
                      </a:cubicBezTo>
                      <a:cubicBezTo>
                        <a:pt x="301773" y="564063"/>
                        <a:pt x="288379" y="575696"/>
                        <a:pt x="271913" y="581132"/>
                      </a:cubicBezTo>
                      <a:cubicBezTo>
                        <a:pt x="256180" y="586324"/>
                        <a:pt x="237724" y="586527"/>
                        <a:pt x="217070" y="581738"/>
                      </a:cubicBezTo>
                      <a:cubicBezTo>
                        <a:pt x="171029" y="571066"/>
                        <a:pt x="130856" y="539492"/>
                        <a:pt x="109605" y="497282"/>
                      </a:cubicBezTo>
                      <a:cubicBezTo>
                        <a:pt x="95667" y="469594"/>
                        <a:pt x="88897" y="436216"/>
                        <a:pt x="89484" y="398066"/>
                      </a:cubicBezTo>
                      <a:cubicBezTo>
                        <a:pt x="89567" y="392816"/>
                        <a:pt x="89795" y="387575"/>
                        <a:pt x="90125" y="382338"/>
                      </a:cubicBezTo>
                      <a:cubicBezTo>
                        <a:pt x="101088" y="412402"/>
                        <a:pt x="122713" y="439419"/>
                        <a:pt x="151215" y="457628"/>
                      </a:cubicBezTo>
                      <a:cubicBezTo>
                        <a:pt x="174853" y="472735"/>
                        <a:pt x="202796" y="480582"/>
                        <a:pt x="230750" y="480582"/>
                      </a:cubicBezTo>
                      <a:cubicBezTo>
                        <a:pt x="245003" y="480582"/>
                        <a:pt x="259252" y="478544"/>
                        <a:pt x="272937" y="474385"/>
                      </a:cubicBezTo>
                      <a:cubicBezTo>
                        <a:pt x="273398" y="474245"/>
                        <a:pt x="273806" y="474026"/>
                        <a:pt x="274189" y="473779"/>
                      </a:cubicBezTo>
                      <a:cubicBezTo>
                        <a:pt x="276791" y="476656"/>
                        <a:pt x="279591" y="479354"/>
                        <a:pt x="282600" y="481829"/>
                      </a:cubicBezTo>
                      <a:cubicBezTo>
                        <a:pt x="290767" y="488536"/>
                        <a:pt x="300245" y="493476"/>
                        <a:pt x="310315" y="496631"/>
                      </a:cubicBezTo>
                      <a:lnTo>
                        <a:pt x="310315" y="508283"/>
                      </a:lnTo>
                      <a:cubicBezTo>
                        <a:pt x="305482" y="508672"/>
                        <a:pt x="300376" y="509846"/>
                        <a:pt x="296009" y="513077"/>
                      </a:cubicBezTo>
                      <a:cubicBezTo>
                        <a:pt x="288084" y="518940"/>
                        <a:pt x="285569" y="530500"/>
                        <a:pt x="290413" y="538838"/>
                      </a:cubicBezTo>
                      <a:close/>
                      <a:moveTo>
                        <a:pt x="329125" y="14015"/>
                      </a:moveTo>
                      <a:cubicBezTo>
                        <a:pt x="330198" y="14000"/>
                        <a:pt x="331280" y="13986"/>
                        <a:pt x="332392" y="13971"/>
                      </a:cubicBezTo>
                      <a:cubicBezTo>
                        <a:pt x="351246" y="13714"/>
                        <a:pt x="374704" y="13379"/>
                        <a:pt x="383814" y="29011"/>
                      </a:cubicBezTo>
                      <a:cubicBezTo>
                        <a:pt x="388886" y="37712"/>
                        <a:pt x="389205" y="49155"/>
                        <a:pt x="389511" y="60225"/>
                      </a:cubicBezTo>
                      <a:cubicBezTo>
                        <a:pt x="389579" y="62598"/>
                        <a:pt x="389647" y="64928"/>
                        <a:pt x="389754" y="67189"/>
                      </a:cubicBezTo>
                      <a:cubicBezTo>
                        <a:pt x="390671" y="86033"/>
                        <a:pt x="391170" y="105144"/>
                        <a:pt x="391244" y="123984"/>
                      </a:cubicBezTo>
                      <a:cubicBezTo>
                        <a:pt x="391389" y="162357"/>
                        <a:pt x="389768" y="201166"/>
                        <a:pt x="386430" y="239325"/>
                      </a:cubicBezTo>
                      <a:cubicBezTo>
                        <a:pt x="385256" y="252724"/>
                        <a:pt x="383406" y="266551"/>
                        <a:pt x="375001" y="275397"/>
                      </a:cubicBezTo>
                      <a:cubicBezTo>
                        <a:pt x="364640" y="286307"/>
                        <a:pt x="347120" y="287224"/>
                        <a:pt x="330067" y="287224"/>
                      </a:cubicBezTo>
                      <a:lnTo>
                        <a:pt x="317139" y="287224"/>
                      </a:lnTo>
                      <a:cubicBezTo>
                        <a:pt x="317648" y="196400"/>
                        <a:pt x="321676" y="104543"/>
                        <a:pt x="329125" y="14015"/>
                      </a:cubicBezTo>
                      <a:close/>
                      <a:moveTo>
                        <a:pt x="11608" y="187670"/>
                      </a:moveTo>
                      <a:cubicBezTo>
                        <a:pt x="11715" y="186602"/>
                        <a:pt x="11793" y="185525"/>
                        <a:pt x="11768" y="184414"/>
                      </a:cubicBezTo>
                      <a:cubicBezTo>
                        <a:pt x="11686" y="180468"/>
                        <a:pt x="11705" y="176517"/>
                        <a:pt x="11764" y="172572"/>
                      </a:cubicBezTo>
                      <a:cubicBezTo>
                        <a:pt x="11885" y="164671"/>
                        <a:pt x="11992" y="156766"/>
                        <a:pt x="12171" y="148865"/>
                      </a:cubicBezTo>
                      <a:cubicBezTo>
                        <a:pt x="12462" y="136329"/>
                        <a:pt x="12754" y="123804"/>
                        <a:pt x="13040" y="111274"/>
                      </a:cubicBezTo>
                      <a:lnTo>
                        <a:pt x="145410" y="110682"/>
                      </a:lnTo>
                      <a:cubicBezTo>
                        <a:pt x="161169" y="110604"/>
                        <a:pt x="175067" y="111138"/>
                        <a:pt x="185690" y="118306"/>
                      </a:cubicBezTo>
                      <a:cubicBezTo>
                        <a:pt x="194639" y="124343"/>
                        <a:pt x="200453" y="135481"/>
                        <a:pt x="200512" y="146686"/>
                      </a:cubicBezTo>
                      <a:cubicBezTo>
                        <a:pt x="200565" y="157760"/>
                        <a:pt x="195342" y="168840"/>
                        <a:pt x="186554" y="176324"/>
                      </a:cubicBezTo>
                      <a:cubicBezTo>
                        <a:pt x="172136" y="188592"/>
                        <a:pt x="151136" y="190000"/>
                        <a:pt x="129076" y="190436"/>
                      </a:cubicBezTo>
                      <a:lnTo>
                        <a:pt x="11157" y="192760"/>
                      </a:lnTo>
                      <a:cubicBezTo>
                        <a:pt x="11196" y="191013"/>
                        <a:pt x="11438" y="189349"/>
                        <a:pt x="11608" y="187670"/>
                      </a:cubicBezTo>
                      <a:close/>
                      <a:moveTo>
                        <a:pt x="10924" y="202782"/>
                      </a:moveTo>
                      <a:lnTo>
                        <a:pt x="129269" y="200453"/>
                      </a:lnTo>
                      <a:cubicBezTo>
                        <a:pt x="153219" y="199977"/>
                        <a:pt x="176115" y="198361"/>
                        <a:pt x="193043" y="183957"/>
                      </a:cubicBezTo>
                      <a:cubicBezTo>
                        <a:pt x="204059" y="174581"/>
                        <a:pt x="210596" y="160629"/>
                        <a:pt x="210528" y="146637"/>
                      </a:cubicBezTo>
                      <a:cubicBezTo>
                        <a:pt x="210454" y="131996"/>
                        <a:pt x="203083" y="117961"/>
                        <a:pt x="191296" y="110002"/>
                      </a:cubicBezTo>
                      <a:cubicBezTo>
                        <a:pt x="177246" y="100524"/>
                        <a:pt x="159567" y="100597"/>
                        <a:pt x="145367" y="100665"/>
                      </a:cubicBezTo>
                      <a:lnTo>
                        <a:pt x="13273" y="101257"/>
                      </a:lnTo>
                      <a:lnTo>
                        <a:pt x="13482" y="92308"/>
                      </a:lnTo>
                      <a:cubicBezTo>
                        <a:pt x="60459" y="90251"/>
                        <a:pt x="107999" y="90983"/>
                        <a:pt x="154859" y="94555"/>
                      </a:cubicBezTo>
                      <a:cubicBezTo>
                        <a:pt x="167103" y="95487"/>
                        <a:pt x="179008" y="96627"/>
                        <a:pt x="190159" y="100267"/>
                      </a:cubicBezTo>
                      <a:cubicBezTo>
                        <a:pt x="198827" y="103097"/>
                        <a:pt x="210727" y="108784"/>
                        <a:pt x="218211" y="119786"/>
                      </a:cubicBezTo>
                      <a:cubicBezTo>
                        <a:pt x="228300" y="134616"/>
                        <a:pt x="227373" y="156746"/>
                        <a:pt x="215963" y="173605"/>
                      </a:cubicBezTo>
                      <a:cubicBezTo>
                        <a:pt x="206160" y="188083"/>
                        <a:pt x="189140" y="199142"/>
                        <a:pt x="168045" y="204756"/>
                      </a:cubicBezTo>
                      <a:cubicBezTo>
                        <a:pt x="148842" y="209868"/>
                        <a:pt x="128536" y="210304"/>
                        <a:pt x="108901" y="210726"/>
                      </a:cubicBezTo>
                      <a:lnTo>
                        <a:pt x="10696" y="212837"/>
                      </a:lnTo>
                      <a:close/>
                      <a:moveTo>
                        <a:pt x="52189" y="287243"/>
                      </a:moveTo>
                      <a:cubicBezTo>
                        <a:pt x="39843" y="287243"/>
                        <a:pt x="28997" y="286744"/>
                        <a:pt x="21285" y="280609"/>
                      </a:cubicBezTo>
                      <a:cubicBezTo>
                        <a:pt x="10269" y="271849"/>
                        <a:pt x="9725" y="254767"/>
                        <a:pt x="10080" y="239441"/>
                      </a:cubicBezTo>
                      <a:lnTo>
                        <a:pt x="10579" y="217851"/>
                      </a:lnTo>
                      <a:lnTo>
                        <a:pt x="109008" y="215734"/>
                      </a:lnTo>
                      <a:cubicBezTo>
                        <a:pt x="128939" y="215303"/>
                        <a:pt x="149545" y="214861"/>
                        <a:pt x="169331" y="209595"/>
                      </a:cubicBezTo>
                      <a:cubicBezTo>
                        <a:pt x="191597" y="203674"/>
                        <a:pt x="209630" y="191892"/>
                        <a:pt x="220108" y="176416"/>
                      </a:cubicBezTo>
                      <a:cubicBezTo>
                        <a:pt x="232648" y="157902"/>
                        <a:pt x="233570" y="133457"/>
                        <a:pt x="222355" y="116966"/>
                      </a:cubicBezTo>
                      <a:cubicBezTo>
                        <a:pt x="214075" y="104800"/>
                        <a:pt x="201123" y="98578"/>
                        <a:pt x="191712" y="95506"/>
                      </a:cubicBezTo>
                      <a:cubicBezTo>
                        <a:pt x="180036" y="91692"/>
                        <a:pt x="167797" y="90518"/>
                        <a:pt x="155242" y="89561"/>
                      </a:cubicBezTo>
                      <a:cubicBezTo>
                        <a:pt x="108290" y="85985"/>
                        <a:pt x="60667" y="85238"/>
                        <a:pt x="13593" y="87290"/>
                      </a:cubicBezTo>
                      <a:lnTo>
                        <a:pt x="13933" y="72586"/>
                      </a:lnTo>
                      <a:cubicBezTo>
                        <a:pt x="14384" y="53193"/>
                        <a:pt x="16020" y="31534"/>
                        <a:pt x="29870" y="19906"/>
                      </a:cubicBezTo>
                      <a:cubicBezTo>
                        <a:pt x="40023" y="11385"/>
                        <a:pt x="54368" y="10016"/>
                        <a:pt x="69781" y="10016"/>
                      </a:cubicBezTo>
                      <a:cubicBezTo>
                        <a:pt x="71688" y="10016"/>
                        <a:pt x="73610" y="10040"/>
                        <a:pt x="75547" y="10069"/>
                      </a:cubicBezTo>
                      <a:cubicBezTo>
                        <a:pt x="83680" y="10200"/>
                        <a:pt x="91819" y="10331"/>
                        <a:pt x="99957" y="10458"/>
                      </a:cubicBezTo>
                      <a:lnTo>
                        <a:pt x="157946" y="11385"/>
                      </a:lnTo>
                      <a:cubicBezTo>
                        <a:pt x="180851" y="11753"/>
                        <a:pt x="203758" y="12117"/>
                        <a:pt x="226664" y="12481"/>
                      </a:cubicBezTo>
                      <a:lnTo>
                        <a:pt x="283265" y="13389"/>
                      </a:lnTo>
                      <a:cubicBezTo>
                        <a:pt x="295227" y="13578"/>
                        <a:pt x="307165" y="13767"/>
                        <a:pt x="319075" y="13962"/>
                      </a:cubicBezTo>
                      <a:cubicBezTo>
                        <a:pt x="311650" y="104514"/>
                        <a:pt x="307631" y="196385"/>
                        <a:pt x="307122" y="287224"/>
                      </a:cubicBezTo>
                      <a:cubicBezTo>
                        <a:pt x="301279" y="287224"/>
                        <a:pt x="295708" y="287437"/>
                        <a:pt x="289909" y="287224"/>
                      </a:cubicBezTo>
                      <a:cubicBezTo>
                        <a:pt x="278708" y="286816"/>
                        <a:pt x="267410" y="287229"/>
                        <a:pt x="256205" y="287229"/>
                      </a:cubicBezTo>
                      <a:cubicBezTo>
                        <a:pt x="236180" y="287229"/>
                        <a:pt x="216162" y="287234"/>
                        <a:pt x="196139" y="287234"/>
                      </a:cubicBezTo>
                      <a:lnTo>
                        <a:pt x="129158" y="287238"/>
                      </a:lnTo>
                      <a:cubicBezTo>
                        <a:pt x="111003" y="287238"/>
                        <a:pt x="92847" y="287238"/>
                        <a:pt x="74692" y="287243"/>
                      </a:cubicBezTo>
                      <a:cubicBezTo>
                        <a:pt x="67194" y="287243"/>
                        <a:pt x="59692" y="287243"/>
                        <a:pt x="52189" y="287243"/>
                      </a:cubicBezTo>
                      <a:close/>
                      <a:moveTo>
                        <a:pt x="303934" y="601330"/>
                      </a:moveTo>
                      <a:cubicBezTo>
                        <a:pt x="258596" y="622746"/>
                        <a:pt x="199754" y="616990"/>
                        <a:pt x="154010" y="586669"/>
                      </a:cubicBezTo>
                      <a:cubicBezTo>
                        <a:pt x="112779" y="559337"/>
                        <a:pt x="81171" y="512354"/>
                        <a:pt x="67296" y="457773"/>
                      </a:cubicBezTo>
                      <a:cubicBezTo>
                        <a:pt x="61022" y="433076"/>
                        <a:pt x="58338" y="407554"/>
                        <a:pt x="58362" y="382101"/>
                      </a:cubicBezTo>
                      <a:cubicBezTo>
                        <a:pt x="58367" y="375156"/>
                        <a:pt x="58576" y="368211"/>
                        <a:pt x="58969" y="361276"/>
                      </a:cubicBezTo>
                      <a:cubicBezTo>
                        <a:pt x="59362" y="354273"/>
                        <a:pt x="59381" y="346765"/>
                        <a:pt x="60740" y="339874"/>
                      </a:cubicBezTo>
                      <a:cubicBezTo>
                        <a:pt x="63424" y="326305"/>
                        <a:pt x="64380" y="312343"/>
                        <a:pt x="67102" y="298725"/>
                      </a:cubicBezTo>
                      <a:cubicBezTo>
                        <a:pt x="67199" y="298231"/>
                        <a:pt x="67199" y="297740"/>
                        <a:pt x="67151" y="297261"/>
                      </a:cubicBezTo>
                      <a:cubicBezTo>
                        <a:pt x="67151" y="297261"/>
                        <a:pt x="92610" y="297261"/>
                        <a:pt x="92610" y="297261"/>
                      </a:cubicBezTo>
                      <a:cubicBezTo>
                        <a:pt x="92372" y="297261"/>
                        <a:pt x="90702" y="305617"/>
                        <a:pt x="90586" y="306340"/>
                      </a:cubicBezTo>
                      <a:cubicBezTo>
                        <a:pt x="89975" y="310130"/>
                        <a:pt x="89363" y="313921"/>
                        <a:pt x="88747" y="317710"/>
                      </a:cubicBezTo>
                      <a:cubicBezTo>
                        <a:pt x="84432" y="344397"/>
                        <a:pt x="79885" y="370749"/>
                        <a:pt x="79468" y="397911"/>
                      </a:cubicBezTo>
                      <a:cubicBezTo>
                        <a:pt x="78856" y="437692"/>
                        <a:pt x="85985" y="472638"/>
                        <a:pt x="100656" y="501785"/>
                      </a:cubicBezTo>
                      <a:cubicBezTo>
                        <a:pt x="123232" y="546621"/>
                        <a:pt x="165904" y="580160"/>
                        <a:pt x="214808" y="591497"/>
                      </a:cubicBezTo>
                      <a:cubicBezTo>
                        <a:pt x="225461" y="593968"/>
                        <a:pt x="235612" y="595200"/>
                        <a:pt x="245222" y="595200"/>
                      </a:cubicBezTo>
                      <a:cubicBezTo>
                        <a:pt x="255874" y="595200"/>
                        <a:pt x="265847" y="593681"/>
                        <a:pt x="275054" y="590643"/>
                      </a:cubicBezTo>
                      <a:cubicBezTo>
                        <a:pt x="295393" y="583932"/>
                        <a:pt x="311256" y="569561"/>
                        <a:pt x="318114" y="551868"/>
                      </a:cubicBezTo>
                      <a:lnTo>
                        <a:pt x="336274" y="554236"/>
                      </a:lnTo>
                      <a:cubicBezTo>
                        <a:pt x="339482" y="554658"/>
                        <a:pt x="342753" y="555075"/>
                        <a:pt x="346081" y="555279"/>
                      </a:cubicBezTo>
                      <a:cubicBezTo>
                        <a:pt x="340908" y="581282"/>
                        <a:pt x="314940" y="596127"/>
                        <a:pt x="303934" y="601330"/>
                      </a:cubicBezTo>
                      <a:close/>
                      <a:moveTo>
                        <a:pt x="363412" y="518833"/>
                      </a:moveTo>
                      <a:cubicBezTo>
                        <a:pt x="366488" y="519892"/>
                        <a:pt x="368963" y="521857"/>
                        <a:pt x="369997" y="525841"/>
                      </a:cubicBezTo>
                      <a:cubicBezTo>
                        <a:pt x="371284" y="530801"/>
                        <a:pt x="369818" y="536615"/>
                        <a:pt x="366435" y="539978"/>
                      </a:cubicBezTo>
                      <a:cubicBezTo>
                        <a:pt x="361752" y="544627"/>
                        <a:pt x="354181" y="544001"/>
                        <a:pt x="347989" y="544200"/>
                      </a:cubicBezTo>
                      <a:cubicBezTo>
                        <a:pt x="341233" y="544418"/>
                        <a:pt x="334464" y="544166"/>
                        <a:pt x="327743" y="543438"/>
                      </a:cubicBezTo>
                      <a:cubicBezTo>
                        <a:pt x="321962" y="542812"/>
                        <a:pt x="316216" y="541832"/>
                        <a:pt x="310553" y="540511"/>
                      </a:cubicBezTo>
                      <a:cubicBezTo>
                        <a:pt x="306243" y="539507"/>
                        <a:pt x="301454" y="537906"/>
                        <a:pt x="299075" y="533810"/>
                      </a:cubicBezTo>
                      <a:cubicBezTo>
                        <a:pt x="296795" y="529884"/>
                        <a:pt x="298143" y="523953"/>
                        <a:pt x="301968" y="521124"/>
                      </a:cubicBezTo>
                      <a:cubicBezTo>
                        <a:pt x="305671" y="518382"/>
                        <a:pt x="309602" y="519294"/>
                        <a:pt x="313838" y="518629"/>
                      </a:cubicBezTo>
                      <a:cubicBezTo>
                        <a:pt x="319365" y="517766"/>
                        <a:pt x="324932" y="517188"/>
                        <a:pt x="330518" y="516898"/>
                      </a:cubicBezTo>
                      <a:cubicBezTo>
                        <a:pt x="338463" y="516480"/>
                        <a:pt x="346437" y="516640"/>
                        <a:pt x="354357" y="517377"/>
                      </a:cubicBezTo>
                      <a:cubicBezTo>
                        <a:pt x="357448" y="517669"/>
                        <a:pt x="360670" y="517891"/>
                        <a:pt x="363412" y="518833"/>
                      </a:cubicBezTo>
                      <a:close/>
                      <a:moveTo>
                        <a:pt x="320332" y="508161"/>
                      </a:moveTo>
                      <a:lnTo>
                        <a:pt x="320332" y="499140"/>
                      </a:lnTo>
                      <a:cubicBezTo>
                        <a:pt x="325918" y="500198"/>
                        <a:pt x="331605" y="500750"/>
                        <a:pt x="337293" y="500750"/>
                      </a:cubicBezTo>
                      <a:cubicBezTo>
                        <a:pt x="341646" y="500750"/>
                        <a:pt x="345989" y="500426"/>
                        <a:pt x="350289" y="499800"/>
                      </a:cubicBezTo>
                      <a:lnTo>
                        <a:pt x="350663" y="507123"/>
                      </a:lnTo>
                      <a:cubicBezTo>
                        <a:pt x="345057" y="507021"/>
                        <a:pt x="339243" y="507346"/>
                        <a:pt x="333527" y="507672"/>
                      </a:cubicBezTo>
                      <a:cubicBezTo>
                        <a:pt x="328805" y="507944"/>
                        <a:pt x="324340" y="508186"/>
                        <a:pt x="320332" y="508161"/>
                      </a:cubicBezTo>
                      <a:close/>
                      <a:moveTo>
                        <a:pt x="410738" y="400265"/>
                      </a:moveTo>
                      <a:cubicBezTo>
                        <a:pt x="417096" y="430587"/>
                        <a:pt x="402483" y="464247"/>
                        <a:pt x="375991" y="480305"/>
                      </a:cubicBezTo>
                      <a:cubicBezTo>
                        <a:pt x="349493" y="496364"/>
                        <a:pt x="312893" y="493744"/>
                        <a:pt x="288957" y="474084"/>
                      </a:cubicBezTo>
                      <a:cubicBezTo>
                        <a:pt x="265012" y="454424"/>
                        <a:pt x="255335" y="419026"/>
                        <a:pt x="265940" y="389919"/>
                      </a:cubicBezTo>
                      <a:cubicBezTo>
                        <a:pt x="270996" y="376034"/>
                        <a:pt x="280867" y="363417"/>
                        <a:pt x="293728" y="354385"/>
                      </a:cubicBezTo>
                      <a:cubicBezTo>
                        <a:pt x="304599" y="346750"/>
                        <a:pt x="332751" y="330324"/>
                        <a:pt x="359243" y="342611"/>
                      </a:cubicBezTo>
                      <a:cubicBezTo>
                        <a:pt x="362936" y="344324"/>
                        <a:pt x="366814" y="346329"/>
                        <a:pt x="370716" y="348644"/>
                      </a:cubicBezTo>
                      <a:cubicBezTo>
                        <a:pt x="370920" y="348896"/>
                        <a:pt x="371147" y="349133"/>
                        <a:pt x="371409" y="349352"/>
                      </a:cubicBezTo>
                      <a:cubicBezTo>
                        <a:pt x="372050" y="349891"/>
                        <a:pt x="372792" y="350230"/>
                        <a:pt x="373565" y="350395"/>
                      </a:cubicBezTo>
                      <a:cubicBezTo>
                        <a:pt x="389749" y="360645"/>
                        <a:pt x="405755" y="376485"/>
                        <a:pt x="410738" y="400265"/>
                      </a:cubicBezTo>
                      <a:close/>
                      <a:moveTo>
                        <a:pt x="502970" y="160008"/>
                      </a:moveTo>
                      <a:cubicBezTo>
                        <a:pt x="499989" y="158256"/>
                        <a:pt x="496723" y="157004"/>
                        <a:pt x="493317" y="156402"/>
                      </a:cubicBezTo>
                      <a:cubicBezTo>
                        <a:pt x="482563" y="154499"/>
                        <a:pt x="470920" y="159964"/>
                        <a:pt x="463602" y="167579"/>
                      </a:cubicBezTo>
                      <a:cubicBezTo>
                        <a:pt x="456590" y="174868"/>
                        <a:pt x="451848" y="184985"/>
                        <a:pt x="449500" y="197638"/>
                      </a:cubicBezTo>
                      <a:cubicBezTo>
                        <a:pt x="448053" y="205417"/>
                        <a:pt x="447621" y="213294"/>
                        <a:pt x="447199" y="220907"/>
                      </a:cubicBezTo>
                      <a:cubicBezTo>
                        <a:pt x="447053" y="223549"/>
                        <a:pt x="446908" y="226192"/>
                        <a:pt x="446718" y="228829"/>
                      </a:cubicBezTo>
                      <a:cubicBezTo>
                        <a:pt x="443433" y="275033"/>
                        <a:pt x="426486" y="320759"/>
                        <a:pt x="398917" y="358010"/>
                      </a:cubicBezTo>
                      <a:cubicBezTo>
                        <a:pt x="394306" y="353219"/>
                        <a:pt x="388807" y="348522"/>
                        <a:pt x="382247" y="344077"/>
                      </a:cubicBezTo>
                      <a:cubicBezTo>
                        <a:pt x="409311" y="309942"/>
                        <a:pt x="426282" y="267633"/>
                        <a:pt x="430189" y="224252"/>
                      </a:cubicBezTo>
                      <a:cubicBezTo>
                        <a:pt x="430611" y="219598"/>
                        <a:pt x="430903" y="214837"/>
                        <a:pt x="431178" y="210232"/>
                      </a:cubicBezTo>
                      <a:cubicBezTo>
                        <a:pt x="432267" y="192289"/>
                        <a:pt x="433295" y="175343"/>
                        <a:pt x="441419" y="160871"/>
                      </a:cubicBezTo>
                      <a:cubicBezTo>
                        <a:pt x="452314" y="141459"/>
                        <a:pt x="476099" y="130385"/>
                        <a:pt x="497966" y="134539"/>
                      </a:cubicBezTo>
                      <a:cubicBezTo>
                        <a:pt x="508293" y="136505"/>
                        <a:pt x="517747" y="142192"/>
                        <a:pt x="525206" y="149481"/>
                      </a:cubicBezTo>
                      <a:cubicBezTo>
                        <a:pt x="528948" y="153131"/>
                        <a:pt x="532247" y="157251"/>
                        <a:pt x="534926" y="161744"/>
                      </a:cubicBezTo>
                      <a:cubicBezTo>
                        <a:pt x="536212" y="163895"/>
                        <a:pt x="537183" y="165991"/>
                        <a:pt x="537950" y="168330"/>
                      </a:cubicBezTo>
                      <a:cubicBezTo>
                        <a:pt x="538182" y="169058"/>
                        <a:pt x="540425" y="176940"/>
                        <a:pt x="540425" y="176940"/>
                      </a:cubicBezTo>
                      <a:cubicBezTo>
                        <a:pt x="533625" y="176795"/>
                        <a:pt x="526565" y="177823"/>
                        <a:pt x="519649" y="179046"/>
                      </a:cubicBezTo>
                      <a:cubicBezTo>
                        <a:pt x="518504" y="179249"/>
                        <a:pt x="517354" y="179517"/>
                        <a:pt x="516204" y="179623"/>
                      </a:cubicBezTo>
                      <a:cubicBezTo>
                        <a:pt x="515456" y="176813"/>
                        <a:pt x="516199" y="174717"/>
                        <a:pt x="514699" y="171965"/>
                      </a:cubicBezTo>
                      <a:cubicBezTo>
                        <a:pt x="513278" y="169345"/>
                        <a:pt x="511394" y="166948"/>
                        <a:pt x="509274" y="164855"/>
                      </a:cubicBezTo>
                      <a:cubicBezTo>
                        <a:pt x="507390" y="162997"/>
                        <a:pt x="505264" y="161357"/>
                        <a:pt x="502970" y="160008"/>
                      </a:cubicBezTo>
                      <a:close/>
                      <a:moveTo>
                        <a:pt x="496908" y="200817"/>
                      </a:moveTo>
                      <a:cubicBezTo>
                        <a:pt x="500931" y="193114"/>
                        <a:pt x="511661" y="190635"/>
                        <a:pt x="521397" y="188916"/>
                      </a:cubicBezTo>
                      <a:cubicBezTo>
                        <a:pt x="533976" y="186690"/>
                        <a:pt x="547006" y="185064"/>
                        <a:pt x="555954" y="191518"/>
                      </a:cubicBezTo>
                      <a:cubicBezTo>
                        <a:pt x="561570" y="195570"/>
                        <a:pt x="565345" y="202981"/>
                        <a:pt x="566301" y="211838"/>
                      </a:cubicBezTo>
                      <a:cubicBezTo>
                        <a:pt x="567092" y="219160"/>
                        <a:pt x="566058" y="226770"/>
                        <a:pt x="564806" y="234239"/>
                      </a:cubicBezTo>
                      <a:cubicBezTo>
                        <a:pt x="555387" y="230512"/>
                        <a:pt x="545424" y="228226"/>
                        <a:pt x="535455" y="228192"/>
                      </a:cubicBezTo>
                      <a:lnTo>
                        <a:pt x="535285" y="228192"/>
                      </a:lnTo>
                      <a:cubicBezTo>
                        <a:pt x="523541" y="228192"/>
                        <a:pt x="511651" y="232284"/>
                        <a:pt x="500722" y="238597"/>
                      </a:cubicBezTo>
                      <a:cubicBezTo>
                        <a:pt x="500078" y="234050"/>
                        <a:pt x="498946" y="229634"/>
                        <a:pt x="497835" y="225319"/>
                      </a:cubicBezTo>
                      <a:cubicBezTo>
                        <a:pt x="495399" y="215881"/>
                        <a:pt x="493293" y="207727"/>
                        <a:pt x="496908" y="200817"/>
                      </a:cubicBezTo>
                      <a:close/>
                      <a:moveTo>
                        <a:pt x="625435" y="347465"/>
                      </a:moveTo>
                      <a:cubicBezTo>
                        <a:pt x="625415" y="348158"/>
                        <a:pt x="625386" y="348847"/>
                        <a:pt x="625357" y="349537"/>
                      </a:cubicBezTo>
                      <a:cubicBezTo>
                        <a:pt x="624470" y="368425"/>
                        <a:pt x="618834" y="387022"/>
                        <a:pt x="609401" y="403385"/>
                      </a:cubicBezTo>
                      <a:cubicBezTo>
                        <a:pt x="604460" y="411951"/>
                        <a:pt x="598467" y="419920"/>
                        <a:pt x="591566" y="427005"/>
                      </a:cubicBezTo>
                      <a:cubicBezTo>
                        <a:pt x="585140" y="433601"/>
                        <a:pt x="580807" y="439919"/>
                        <a:pt x="572624" y="444617"/>
                      </a:cubicBezTo>
                      <a:cubicBezTo>
                        <a:pt x="561375" y="451081"/>
                        <a:pt x="548777" y="455254"/>
                        <a:pt x="535829" y="456361"/>
                      </a:cubicBezTo>
                      <a:cubicBezTo>
                        <a:pt x="516339" y="458020"/>
                        <a:pt x="495374" y="452468"/>
                        <a:pt x="480073" y="440026"/>
                      </a:cubicBezTo>
                      <a:cubicBezTo>
                        <a:pt x="477112" y="437618"/>
                        <a:pt x="475880" y="434881"/>
                        <a:pt x="473701" y="431897"/>
                      </a:cubicBezTo>
                      <a:cubicBezTo>
                        <a:pt x="470784" y="427908"/>
                        <a:pt x="467421" y="424438"/>
                        <a:pt x="464834" y="420172"/>
                      </a:cubicBezTo>
                      <a:cubicBezTo>
                        <a:pt x="459739" y="411771"/>
                        <a:pt x="456390" y="402396"/>
                        <a:pt x="454060" y="392878"/>
                      </a:cubicBezTo>
                      <a:cubicBezTo>
                        <a:pt x="447786" y="367274"/>
                        <a:pt x="448737" y="340059"/>
                        <a:pt x="456143" y="314794"/>
                      </a:cubicBezTo>
                      <a:cubicBezTo>
                        <a:pt x="458948" y="305224"/>
                        <a:pt x="462685" y="295920"/>
                        <a:pt x="467305" y="287083"/>
                      </a:cubicBezTo>
                      <a:cubicBezTo>
                        <a:pt x="471473" y="279120"/>
                        <a:pt x="476094" y="270199"/>
                        <a:pt x="483207" y="264672"/>
                      </a:cubicBezTo>
                      <a:cubicBezTo>
                        <a:pt x="498946" y="252447"/>
                        <a:pt x="513849" y="238208"/>
                        <a:pt x="535285" y="238208"/>
                      </a:cubicBezTo>
                      <a:lnTo>
                        <a:pt x="535422" y="238208"/>
                      </a:lnTo>
                      <a:cubicBezTo>
                        <a:pt x="545850" y="238243"/>
                        <a:pt x="556129" y="241189"/>
                        <a:pt x="565559" y="245497"/>
                      </a:cubicBezTo>
                      <a:cubicBezTo>
                        <a:pt x="570427" y="247725"/>
                        <a:pt x="575114" y="250346"/>
                        <a:pt x="579584" y="253287"/>
                      </a:cubicBezTo>
                      <a:cubicBezTo>
                        <a:pt x="583006" y="255535"/>
                        <a:pt x="587028" y="257407"/>
                        <a:pt x="590221" y="259868"/>
                      </a:cubicBezTo>
                      <a:cubicBezTo>
                        <a:pt x="597729" y="265642"/>
                        <a:pt x="603834" y="275364"/>
                        <a:pt x="608600" y="283400"/>
                      </a:cubicBezTo>
                      <a:cubicBezTo>
                        <a:pt x="613691" y="291994"/>
                        <a:pt x="617719" y="301220"/>
                        <a:pt x="620562" y="310795"/>
                      </a:cubicBezTo>
                      <a:cubicBezTo>
                        <a:pt x="624086" y="322666"/>
                        <a:pt x="625789" y="335085"/>
                        <a:pt x="625435" y="34746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9" name="任意多边形 68"/>
                <p:cNvSpPr/>
                <p:nvPr/>
              </p:nvSpPr>
              <p:spPr>
                <a:xfrm>
                  <a:off x="-4422868" y="-109910"/>
                  <a:ext cx="42395" cy="23768"/>
                </a:xfrm>
                <a:custGeom>
                  <a:avLst/>
                  <a:gdLst>
                    <a:gd name="connsiteX0" fmla="*/ 35430 w 42395"/>
                    <a:gd name="connsiteY0" fmla="*/ 401 h 23768"/>
                    <a:gd name="connsiteX1" fmla="*/ 3055 w 42395"/>
                    <a:gd name="connsiteY1" fmla="*/ 14150 h 23768"/>
                    <a:gd name="connsiteX2" fmla="*/ 400 w 42395"/>
                    <a:gd name="connsiteY2" fmla="*/ 20721 h 23768"/>
                    <a:gd name="connsiteX3" fmla="*/ 5010 w 42395"/>
                    <a:gd name="connsiteY3" fmla="*/ 23768 h 23768"/>
                    <a:gd name="connsiteX4" fmla="*/ 6967 w 42395"/>
                    <a:gd name="connsiteY4" fmla="*/ 23370 h 23768"/>
                    <a:gd name="connsiteX5" fmla="*/ 39346 w 42395"/>
                    <a:gd name="connsiteY5" fmla="*/ 9617 h 23768"/>
                    <a:gd name="connsiteX6" fmla="*/ 41996 w 42395"/>
                    <a:gd name="connsiteY6" fmla="*/ 3051 h 23768"/>
                    <a:gd name="connsiteX7" fmla="*/ 35430 w 42395"/>
                    <a:gd name="connsiteY7" fmla="*/ 401 h 23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395" h="23768">
                      <a:moveTo>
                        <a:pt x="35430" y="401"/>
                      </a:moveTo>
                      <a:lnTo>
                        <a:pt x="3055" y="14150"/>
                      </a:lnTo>
                      <a:cubicBezTo>
                        <a:pt x="507" y="15232"/>
                        <a:pt x="-682" y="18173"/>
                        <a:pt x="400" y="20721"/>
                      </a:cubicBezTo>
                      <a:cubicBezTo>
                        <a:pt x="1211" y="22628"/>
                        <a:pt x="3065" y="23768"/>
                        <a:pt x="5010" y="23768"/>
                      </a:cubicBezTo>
                      <a:cubicBezTo>
                        <a:pt x="5666" y="23768"/>
                        <a:pt x="6331" y="23642"/>
                        <a:pt x="6967" y="23370"/>
                      </a:cubicBezTo>
                      <a:lnTo>
                        <a:pt x="39346" y="9617"/>
                      </a:lnTo>
                      <a:cubicBezTo>
                        <a:pt x="41889" y="8535"/>
                        <a:pt x="43078" y="5594"/>
                        <a:pt x="41996" y="3051"/>
                      </a:cubicBezTo>
                      <a:cubicBezTo>
                        <a:pt x="40914" y="503"/>
                        <a:pt x="37973" y="-681"/>
                        <a:pt x="35430" y="40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0" name="任意多边形 69"/>
                <p:cNvSpPr/>
                <p:nvPr/>
              </p:nvSpPr>
              <p:spPr>
                <a:xfrm>
                  <a:off x="-4390093" y="-157107"/>
                  <a:ext cx="5295" cy="19382"/>
                </a:xfrm>
                <a:custGeom>
                  <a:avLst/>
                  <a:gdLst>
                    <a:gd name="connsiteX0" fmla="*/ 2457 w 5295"/>
                    <a:gd name="connsiteY0" fmla="*/ 19382 h 19382"/>
                    <a:gd name="connsiteX1" fmla="*/ 2505 w 5295"/>
                    <a:gd name="connsiteY1" fmla="*/ 19382 h 19382"/>
                    <a:gd name="connsiteX2" fmla="*/ 5008 w 5295"/>
                    <a:gd name="connsiteY2" fmla="*/ 16932 h 19382"/>
                    <a:gd name="connsiteX3" fmla="*/ 5290 w 5295"/>
                    <a:gd name="connsiteY3" fmla="*/ 2694 h 19382"/>
                    <a:gd name="connsiteX4" fmla="*/ 5295 w 5295"/>
                    <a:gd name="connsiteY4" fmla="*/ 2552 h 19382"/>
                    <a:gd name="connsiteX5" fmla="*/ 2839 w 5295"/>
                    <a:gd name="connsiteY5" fmla="*/ 0 h 19382"/>
                    <a:gd name="connsiteX6" fmla="*/ 287 w 5295"/>
                    <a:gd name="connsiteY6" fmla="*/ 2455 h 19382"/>
                    <a:gd name="connsiteX7" fmla="*/ 0 w 5295"/>
                    <a:gd name="connsiteY7" fmla="*/ 16831 h 19382"/>
                    <a:gd name="connsiteX8" fmla="*/ 2457 w 5295"/>
                    <a:gd name="connsiteY8" fmla="*/ 19382 h 19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95" h="19382">
                      <a:moveTo>
                        <a:pt x="2457" y="19382"/>
                      </a:moveTo>
                      <a:cubicBezTo>
                        <a:pt x="2475" y="19382"/>
                        <a:pt x="2490" y="19382"/>
                        <a:pt x="2505" y="19382"/>
                      </a:cubicBezTo>
                      <a:cubicBezTo>
                        <a:pt x="3863" y="19382"/>
                        <a:pt x="4985" y="18295"/>
                        <a:pt x="5008" y="16932"/>
                      </a:cubicBezTo>
                      <a:lnTo>
                        <a:pt x="5290" y="2694"/>
                      </a:lnTo>
                      <a:lnTo>
                        <a:pt x="5295" y="2552"/>
                      </a:lnTo>
                      <a:cubicBezTo>
                        <a:pt x="5324" y="1169"/>
                        <a:pt x="4222" y="29"/>
                        <a:pt x="2839" y="0"/>
                      </a:cubicBezTo>
                      <a:cubicBezTo>
                        <a:pt x="1495" y="-20"/>
                        <a:pt x="316" y="1072"/>
                        <a:pt x="287" y="2455"/>
                      </a:cubicBezTo>
                      <a:lnTo>
                        <a:pt x="0" y="16831"/>
                      </a:lnTo>
                      <a:cubicBezTo>
                        <a:pt x="-23" y="18213"/>
                        <a:pt x="1073" y="19359"/>
                        <a:pt x="2457" y="19382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1" name="任意多边形 70"/>
                <p:cNvSpPr/>
                <p:nvPr/>
              </p:nvSpPr>
              <p:spPr>
                <a:xfrm>
                  <a:off x="-4358612" y="-101832"/>
                  <a:ext cx="16791" cy="5245"/>
                </a:xfrm>
                <a:custGeom>
                  <a:avLst/>
                  <a:gdLst>
                    <a:gd name="connsiteX0" fmla="*/ 1 w 16791"/>
                    <a:gd name="connsiteY0" fmla="*/ 2791 h 5245"/>
                    <a:gd name="connsiteX1" fmla="*/ 2500 w 16791"/>
                    <a:gd name="connsiteY1" fmla="*/ 5245 h 5245"/>
                    <a:gd name="connsiteX2" fmla="*/ 2554 w 16791"/>
                    <a:gd name="connsiteY2" fmla="*/ 5245 h 5245"/>
                    <a:gd name="connsiteX3" fmla="*/ 14341 w 16791"/>
                    <a:gd name="connsiteY3" fmla="*/ 5008 h 5245"/>
                    <a:gd name="connsiteX4" fmla="*/ 16791 w 16791"/>
                    <a:gd name="connsiteY4" fmla="*/ 2455 h 5245"/>
                    <a:gd name="connsiteX5" fmla="*/ 14239 w 16791"/>
                    <a:gd name="connsiteY5" fmla="*/ 0 h 5245"/>
                    <a:gd name="connsiteX6" fmla="*/ 2452 w 16791"/>
                    <a:gd name="connsiteY6" fmla="*/ 237 h 5245"/>
                    <a:gd name="connsiteX7" fmla="*/ 1 w 16791"/>
                    <a:gd name="connsiteY7" fmla="*/ 2791 h 5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791" h="5245">
                      <a:moveTo>
                        <a:pt x="1" y="2791"/>
                      </a:moveTo>
                      <a:cubicBezTo>
                        <a:pt x="24" y="4160"/>
                        <a:pt x="1141" y="5245"/>
                        <a:pt x="2500" y="5245"/>
                      </a:cubicBezTo>
                      <a:cubicBezTo>
                        <a:pt x="2519" y="5245"/>
                        <a:pt x="2539" y="5245"/>
                        <a:pt x="2554" y="5245"/>
                      </a:cubicBezTo>
                      <a:lnTo>
                        <a:pt x="14341" y="5008"/>
                      </a:lnTo>
                      <a:cubicBezTo>
                        <a:pt x="15724" y="4985"/>
                        <a:pt x="16821" y="3839"/>
                        <a:pt x="16791" y="2455"/>
                      </a:cubicBezTo>
                      <a:cubicBezTo>
                        <a:pt x="16763" y="1072"/>
                        <a:pt x="15656" y="-15"/>
                        <a:pt x="14239" y="0"/>
                      </a:cubicBezTo>
                      <a:lnTo>
                        <a:pt x="2452" y="237"/>
                      </a:lnTo>
                      <a:cubicBezTo>
                        <a:pt x="1068" y="262"/>
                        <a:pt x="-29" y="1408"/>
                        <a:pt x="1" y="279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2" name="任意多边形 71"/>
                <p:cNvSpPr/>
                <p:nvPr/>
              </p:nvSpPr>
              <p:spPr>
                <a:xfrm>
                  <a:off x="-4436425" y="-106719"/>
                  <a:ext cx="15855" cy="5009"/>
                </a:xfrm>
                <a:custGeom>
                  <a:avLst/>
                  <a:gdLst>
                    <a:gd name="connsiteX0" fmla="*/ 15855 w 15855"/>
                    <a:gd name="connsiteY0" fmla="*/ 2505 h 5009"/>
                    <a:gd name="connsiteX1" fmla="*/ 13350 w 15855"/>
                    <a:gd name="connsiteY1" fmla="*/ 0 h 5009"/>
                    <a:gd name="connsiteX2" fmla="*/ 2505 w 15855"/>
                    <a:gd name="connsiteY2" fmla="*/ 0 h 5009"/>
                    <a:gd name="connsiteX3" fmla="*/ 0 w 15855"/>
                    <a:gd name="connsiteY3" fmla="*/ 2505 h 5009"/>
                    <a:gd name="connsiteX4" fmla="*/ 2505 w 15855"/>
                    <a:gd name="connsiteY4" fmla="*/ 5009 h 5009"/>
                    <a:gd name="connsiteX5" fmla="*/ 13350 w 15855"/>
                    <a:gd name="connsiteY5" fmla="*/ 5009 h 5009"/>
                    <a:gd name="connsiteX6" fmla="*/ 15855 w 15855"/>
                    <a:gd name="connsiteY6" fmla="*/ 2505 h 5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855" h="5009">
                      <a:moveTo>
                        <a:pt x="15855" y="2505"/>
                      </a:moveTo>
                      <a:cubicBezTo>
                        <a:pt x="15855" y="1122"/>
                        <a:pt x="14733" y="0"/>
                        <a:pt x="13350" y="0"/>
                      </a:cubicBezTo>
                      <a:lnTo>
                        <a:pt x="2505" y="0"/>
                      </a:lnTo>
                      <a:cubicBezTo>
                        <a:pt x="1121" y="0"/>
                        <a:pt x="0" y="1122"/>
                        <a:pt x="0" y="2505"/>
                      </a:cubicBezTo>
                      <a:cubicBezTo>
                        <a:pt x="0" y="3887"/>
                        <a:pt x="1121" y="5009"/>
                        <a:pt x="2505" y="5009"/>
                      </a:cubicBezTo>
                      <a:lnTo>
                        <a:pt x="13350" y="5009"/>
                      </a:lnTo>
                      <a:cubicBezTo>
                        <a:pt x="14733" y="5009"/>
                        <a:pt x="15855" y="3887"/>
                        <a:pt x="15855" y="250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3" name="任意多边形 72"/>
                <p:cNvSpPr/>
                <p:nvPr/>
              </p:nvSpPr>
              <p:spPr>
                <a:xfrm>
                  <a:off x="-4429343" y="-129075"/>
                  <a:ext cx="14428" cy="9049"/>
                </a:xfrm>
                <a:custGeom>
                  <a:avLst/>
                  <a:gdLst>
                    <a:gd name="connsiteX0" fmla="*/ 1518 w 14428"/>
                    <a:gd name="connsiteY0" fmla="*/ 4808 h 9049"/>
                    <a:gd name="connsiteX1" fmla="*/ 10938 w 14428"/>
                    <a:gd name="connsiteY1" fmla="*/ 8846 h 9049"/>
                    <a:gd name="connsiteX2" fmla="*/ 11923 w 14428"/>
                    <a:gd name="connsiteY2" fmla="*/ 9049 h 9049"/>
                    <a:gd name="connsiteX3" fmla="*/ 14223 w 14428"/>
                    <a:gd name="connsiteY3" fmla="*/ 7531 h 9049"/>
                    <a:gd name="connsiteX4" fmla="*/ 12913 w 14428"/>
                    <a:gd name="connsiteY4" fmla="*/ 4240 h 9049"/>
                    <a:gd name="connsiteX5" fmla="*/ 3493 w 14428"/>
                    <a:gd name="connsiteY5" fmla="*/ 202 h 9049"/>
                    <a:gd name="connsiteX6" fmla="*/ 202 w 14428"/>
                    <a:gd name="connsiteY6" fmla="*/ 1518 h 9049"/>
                    <a:gd name="connsiteX7" fmla="*/ 1518 w 14428"/>
                    <a:gd name="connsiteY7" fmla="*/ 4808 h 90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428" h="9049">
                      <a:moveTo>
                        <a:pt x="1518" y="4808"/>
                      </a:moveTo>
                      <a:lnTo>
                        <a:pt x="10938" y="8846"/>
                      </a:lnTo>
                      <a:cubicBezTo>
                        <a:pt x="11258" y="8982"/>
                        <a:pt x="11597" y="9049"/>
                        <a:pt x="11923" y="9049"/>
                      </a:cubicBezTo>
                      <a:cubicBezTo>
                        <a:pt x="12893" y="9049"/>
                        <a:pt x="13820" y="8477"/>
                        <a:pt x="14223" y="7531"/>
                      </a:cubicBezTo>
                      <a:cubicBezTo>
                        <a:pt x="14772" y="6259"/>
                        <a:pt x="14184" y="4789"/>
                        <a:pt x="12913" y="4240"/>
                      </a:cubicBezTo>
                      <a:lnTo>
                        <a:pt x="3493" y="202"/>
                      </a:lnTo>
                      <a:cubicBezTo>
                        <a:pt x="2221" y="-341"/>
                        <a:pt x="752" y="246"/>
                        <a:pt x="202" y="1518"/>
                      </a:cubicBezTo>
                      <a:cubicBezTo>
                        <a:pt x="-341" y="2789"/>
                        <a:pt x="246" y="4260"/>
                        <a:pt x="1518" y="48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4" name="任意多边形 73"/>
                <p:cNvSpPr/>
                <p:nvPr/>
              </p:nvSpPr>
              <p:spPr>
                <a:xfrm>
                  <a:off x="-4413673" y="-144441"/>
                  <a:ext cx="9455" cy="13753"/>
                </a:xfrm>
                <a:custGeom>
                  <a:avLst/>
                  <a:gdLst>
                    <a:gd name="connsiteX0" fmla="*/ 4720 w 9455"/>
                    <a:gd name="connsiteY0" fmla="*/ 12385 h 13753"/>
                    <a:gd name="connsiteX1" fmla="*/ 6953 w 9455"/>
                    <a:gd name="connsiteY1" fmla="*/ 13753 h 13753"/>
                    <a:gd name="connsiteX2" fmla="*/ 8084 w 9455"/>
                    <a:gd name="connsiteY2" fmla="*/ 13482 h 13753"/>
                    <a:gd name="connsiteX3" fmla="*/ 9181 w 9455"/>
                    <a:gd name="connsiteY3" fmla="*/ 10114 h 13753"/>
                    <a:gd name="connsiteX4" fmla="*/ 4735 w 9455"/>
                    <a:gd name="connsiteY4" fmla="*/ 1369 h 13753"/>
                    <a:gd name="connsiteX5" fmla="*/ 1372 w 9455"/>
                    <a:gd name="connsiteY5" fmla="*/ 272 h 13753"/>
                    <a:gd name="connsiteX6" fmla="*/ 275 w 9455"/>
                    <a:gd name="connsiteY6" fmla="*/ 3640 h 13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55" h="13753">
                      <a:moveTo>
                        <a:pt x="4720" y="12385"/>
                      </a:moveTo>
                      <a:cubicBezTo>
                        <a:pt x="5163" y="13254"/>
                        <a:pt x="6041" y="13753"/>
                        <a:pt x="6953" y="13753"/>
                      </a:cubicBezTo>
                      <a:cubicBezTo>
                        <a:pt x="7337" y="13753"/>
                        <a:pt x="7720" y="13666"/>
                        <a:pt x="8084" y="13482"/>
                      </a:cubicBezTo>
                      <a:cubicBezTo>
                        <a:pt x="9317" y="12851"/>
                        <a:pt x="9812" y="11342"/>
                        <a:pt x="9181" y="10114"/>
                      </a:cubicBezTo>
                      <a:lnTo>
                        <a:pt x="4735" y="1369"/>
                      </a:lnTo>
                      <a:cubicBezTo>
                        <a:pt x="4114" y="136"/>
                        <a:pt x="2605" y="-354"/>
                        <a:pt x="1372" y="272"/>
                      </a:cubicBezTo>
                      <a:cubicBezTo>
                        <a:pt x="135" y="899"/>
                        <a:pt x="-356" y="2407"/>
                        <a:pt x="275" y="364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5" name="任意多边形 74"/>
                <p:cNvSpPr/>
                <p:nvPr/>
              </p:nvSpPr>
              <p:spPr>
                <a:xfrm>
                  <a:off x="-4370486" y="-145166"/>
                  <a:ext cx="11604" cy="12323"/>
                </a:xfrm>
                <a:custGeom>
                  <a:avLst/>
                  <a:gdLst>
                    <a:gd name="connsiteX0" fmla="*/ 10778 w 11604"/>
                    <a:gd name="connsiteY0" fmla="*/ 646 h 12323"/>
                    <a:gd name="connsiteX1" fmla="*/ 7240 w 11604"/>
                    <a:gd name="connsiteY1" fmla="*/ 827 h 12323"/>
                    <a:gd name="connsiteX2" fmla="*/ 645 w 11604"/>
                    <a:gd name="connsiteY2" fmla="*/ 8140 h 12323"/>
                    <a:gd name="connsiteX3" fmla="*/ 824 w 11604"/>
                    <a:gd name="connsiteY3" fmla="*/ 11677 h 12323"/>
                    <a:gd name="connsiteX4" fmla="*/ 2504 w 11604"/>
                    <a:gd name="connsiteY4" fmla="*/ 12323 h 12323"/>
                    <a:gd name="connsiteX5" fmla="*/ 4362 w 11604"/>
                    <a:gd name="connsiteY5" fmla="*/ 11494 h 12323"/>
                    <a:gd name="connsiteX6" fmla="*/ 10958 w 11604"/>
                    <a:gd name="connsiteY6" fmla="*/ 4185 h 12323"/>
                    <a:gd name="connsiteX7" fmla="*/ 10778 w 11604"/>
                    <a:gd name="connsiteY7" fmla="*/ 646 h 12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604" h="12323">
                      <a:moveTo>
                        <a:pt x="10778" y="646"/>
                      </a:moveTo>
                      <a:cubicBezTo>
                        <a:pt x="9749" y="-280"/>
                        <a:pt x="8167" y="-202"/>
                        <a:pt x="7240" y="827"/>
                      </a:cubicBezTo>
                      <a:lnTo>
                        <a:pt x="645" y="8140"/>
                      </a:lnTo>
                      <a:cubicBezTo>
                        <a:pt x="-282" y="9164"/>
                        <a:pt x="-200" y="10751"/>
                        <a:pt x="824" y="11677"/>
                      </a:cubicBezTo>
                      <a:cubicBezTo>
                        <a:pt x="1305" y="12110"/>
                        <a:pt x="1903" y="12323"/>
                        <a:pt x="2504" y="12323"/>
                      </a:cubicBezTo>
                      <a:cubicBezTo>
                        <a:pt x="3188" y="12323"/>
                        <a:pt x="3868" y="12041"/>
                        <a:pt x="4362" y="11494"/>
                      </a:cubicBezTo>
                      <a:lnTo>
                        <a:pt x="10958" y="4185"/>
                      </a:lnTo>
                      <a:cubicBezTo>
                        <a:pt x="11885" y="3156"/>
                        <a:pt x="11807" y="1574"/>
                        <a:pt x="10778" y="646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6" name="任意多边形 75"/>
                <p:cNvSpPr/>
                <p:nvPr/>
              </p:nvSpPr>
              <p:spPr>
                <a:xfrm>
                  <a:off x="-4363117" y="-125332"/>
                  <a:ext cx="16090" cy="9251"/>
                </a:xfrm>
                <a:custGeom>
                  <a:avLst/>
                  <a:gdLst>
                    <a:gd name="connsiteX0" fmla="*/ 167 w 16090"/>
                    <a:gd name="connsiteY0" fmla="*/ 7640 h 9251"/>
                    <a:gd name="connsiteX1" fmla="*/ 2506 w 16090"/>
                    <a:gd name="connsiteY1" fmla="*/ 9252 h 9251"/>
                    <a:gd name="connsiteX2" fmla="*/ 3403 w 16090"/>
                    <a:gd name="connsiteY2" fmla="*/ 9086 h 9251"/>
                    <a:gd name="connsiteX3" fmla="*/ 14483 w 16090"/>
                    <a:gd name="connsiteY3" fmla="*/ 4840 h 9251"/>
                    <a:gd name="connsiteX4" fmla="*/ 15924 w 16090"/>
                    <a:gd name="connsiteY4" fmla="*/ 1609 h 9251"/>
                    <a:gd name="connsiteX5" fmla="*/ 12692 w 16090"/>
                    <a:gd name="connsiteY5" fmla="*/ 167 h 9251"/>
                    <a:gd name="connsiteX6" fmla="*/ 1613 w 16090"/>
                    <a:gd name="connsiteY6" fmla="*/ 4409 h 9251"/>
                    <a:gd name="connsiteX7" fmla="*/ 167 w 16090"/>
                    <a:gd name="connsiteY7" fmla="*/ 7640 h 9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090" h="9251">
                      <a:moveTo>
                        <a:pt x="167" y="7640"/>
                      </a:moveTo>
                      <a:cubicBezTo>
                        <a:pt x="549" y="8640"/>
                        <a:pt x="1496" y="9252"/>
                        <a:pt x="2506" y="9252"/>
                      </a:cubicBezTo>
                      <a:cubicBezTo>
                        <a:pt x="2802" y="9252"/>
                        <a:pt x="3108" y="9198"/>
                        <a:pt x="3403" y="9086"/>
                      </a:cubicBezTo>
                      <a:lnTo>
                        <a:pt x="14483" y="4840"/>
                      </a:lnTo>
                      <a:cubicBezTo>
                        <a:pt x="15773" y="4346"/>
                        <a:pt x="16419" y="2899"/>
                        <a:pt x="15924" y="1609"/>
                      </a:cubicBezTo>
                      <a:cubicBezTo>
                        <a:pt x="15429" y="313"/>
                        <a:pt x="13978" y="-328"/>
                        <a:pt x="12692" y="167"/>
                      </a:cubicBezTo>
                      <a:lnTo>
                        <a:pt x="1613" y="4409"/>
                      </a:lnTo>
                      <a:cubicBezTo>
                        <a:pt x="317" y="4903"/>
                        <a:pt x="-329" y="6350"/>
                        <a:pt x="167" y="764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63" name="图片 62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65469" flipV="1">
              <a:off x="2796705" y="4637276"/>
              <a:ext cx="609880" cy="330012"/>
            </a:xfrm>
            <a:prstGeom prst="rect">
              <a:avLst/>
            </a:prstGeom>
          </p:spPr>
        </p:pic>
        <p:pic>
          <p:nvPicPr>
            <p:cNvPr id="64" name="图片 63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75569">
              <a:off x="3442219" y="5371702"/>
              <a:ext cx="609880" cy="330012"/>
            </a:xfrm>
            <a:prstGeom prst="rect">
              <a:avLst/>
            </a:prstGeom>
            <a:effectLst>
              <a:softEdge rad="88900"/>
            </a:effectLst>
          </p:spPr>
        </p:pic>
      </p:grp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0400" y="1949249"/>
            <a:ext cx="10858500" cy="1754326"/>
          </a:xfrm>
          <a:prstGeom prst="rect">
            <a:avLst/>
          </a:prstGeom>
        </p:spPr>
        <p:txBody>
          <a:bodyPr vert="horz" lIns="91440" tIns="45720" rIns="91440" bIns="45720" rtlCol="0" anchor="b">
            <a:spAutoFit/>
          </a:bodyPr>
          <a:lstStyle>
            <a:lvl1pPr>
              <a:lnSpc>
                <a:spcPct val="100000"/>
              </a:lnSpc>
              <a:defRPr lang="zh-CN" altLang="en-US" sz="5400" b="1" dirty="0"/>
            </a:lvl1pPr>
          </a:lstStyle>
          <a:p>
            <a:r>
              <a:rPr lang="zh-CN" altLang="en-US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9500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</a:rPr>
              <a:t>单击</a:t>
            </a:r>
            <a:br>
              <a:rPr lang="en-US" altLang="zh-CN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9500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</a:rPr>
            </a:br>
            <a:r>
              <a:rPr lang="zh-CN" altLang="en-US" dirty="0"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95000">
                      <a:schemeClr val="accent1">
                        <a:lumMod val="75000"/>
                      </a:schemeClr>
                    </a:gs>
                  </a:gsLst>
                  <a:lin ang="2700000" scaled="1"/>
                </a:gradFill>
              </a:rPr>
              <a:t>此处添加标题</a:t>
            </a:r>
            <a:endParaRPr lang="zh-CN" altLang="en-US" dirty="0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95000">
                    <a:schemeClr val="accent1">
                      <a:lumMod val="75000"/>
                    </a:schemeClr>
                  </a:gs>
                </a:gsLst>
                <a:lin ang="2700000" scaled="1"/>
              </a:gradFill>
            </a:endParaRPr>
          </a:p>
        </p:txBody>
      </p:sp>
      <p:sp>
        <p:nvSpPr>
          <p:cNvPr id="88" name="文本占位符 87"/>
          <p:cNvSpPr>
            <a:spLocks noGrp="1"/>
          </p:cNvSpPr>
          <p:nvPr>
            <p:ph type="body" sz="quarter" idx="10" hasCustomPrompt="1"/>
          </p:nvPr>
        </p:nvSpPr>
        <p:spPr>
          <a:xfrm>
            <a:off x="649835" y="5531105"/>
            <a:ext cx="2421432" cy="397545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1600">
                <a:solidFill>
                  <a:schemeClr val="accent1">
                    <a:lumMod val="50000"/>
                  </a:schemeClr>
                </a:solidFill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rPr>
              <a:t>汇报人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rPr>
              <a:t>/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rPr>
              <a:t>OfficePLUS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2F2F2F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90" name="文本占位符 89"/>
          <p:cNvSpPr>
            <a:spLocks noGrp="1"/>
          </p:cNvSpPr>
          <p:nvPr>
            <p:ph type="body" sz="quarter" idx="11" hasCustomPrompt="1"/>
          </p:nvPr>
        </p:nvSpPr>
        <p:spPr>
          <a:xfrm>
            <a:off x="687755" y="5930094"/>
            <a:ext cx="2489747" cy="3942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FontTx/>
              <a:buNone/>
              <a:defRPr>
                <a:solidFill>
                  <a:schemeClr val="accent1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Arial" panose="020B0604020202020204"/>
                <a:ea typeface="微软雅黑 Light" panose="020B0502040204020203" pitchFamily="34" charset="-122"/>
                <a:cs typeface="+mn-cs"/>
              </a:rPr>
              <a:t>www.officeplus.cn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2F2F2F"/>
              </a:solidFill>
              <a:effectLst/>
              <a:uLnTx/>
              <a:uFillTx/>
              <a:latin typeface="Arial" panose="020B0604020202020204"/>
              <a:ea typeface="微软雅黑 Light" panose="020B0502040204020203" pitchFamily="3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bg>
      <p:bgPr>
        <a:gradFill>
          <a:gsLst>
            <a:gs pos="0">
              <a:schemeClr val="accent1">
                <a:lumMod val="3000"/>
                <a:lumOff val="97000"/>
              </a:schemeClr>
            </a:gs>
            <a:gs pos="93000">
              <a:schemeClr val="accent1">
                <a:lumMod val="20000"/>
                <a:lumOff val="8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 userDrawn="1"/>
        </p:nvSpPr>
        <p:spPr>
          <a:xfrm rot="5400000">
            <a:off x="8330565" y="3015845"/>
            <a:ext cx="6453935" cy="826311"/>
          </a:xfrm>
          <a:custGeom>
            <a:avLst/>
            <a:gdLst/>
            <a:ahLst/>
            <a:cxnLst/>
            <a:rect l="l" t="t" r="r" b="b"/>
            <a:pathLst>
              <a:path w="1723301" h="220638">
                <a:moveTo>
                  <a:pt x="1558442" y="186234"/>
                </a:moveTo>
                <a:lnTo>
                  <a:pt x="1580983" y="159100"/>
                </a:lnTo>
                <a:cubicBezTo>
                  <a:pt x="1591063" y="168005"/>
                  <a:pt x="1601510" y="174890"/>
                  <a:pt x="1612325" y="179755"/>
                </a:cubicBezTo>
                <a:cubicBezTo>
                  <a:pt x="1623140" y="184621"/>
                  <a:pt x="1635044" y="187085"/>
                  <a:pt x="1648036" y="187148"/>
                </a:cubicBezTo>
                <a:cubicBezTo>
                  <a:pt x="1659751" y="187034"/>
                  <a:pt x="1668950" y="184519"/>
                  <a:pt x="1675633" y="179603"/>
                </a:cubicBezTo>
                <a:cubicBezTo>
                  <a:pt x="1682316" y="174687"/>
                  <a:pt x="1685722" y="168056"/>
                  <a:pt x="1685849" y="159710"/>
                </a:cubicBezTo>
                <a:cubicBezTo>
                  <a:pt x="1686312" y="152126"/>
                  <a:pt x="1683250" y="145876"/>
                  <a:pt x="1676662" y="140960"/>
                </a:cubicBezTo>
                <a:cubicBezTo>
                  <a:pt x="1670075" y="136044"/>
                  <a:pt x="1657178" y="131318"/>
                  <a:pt x="1637973" y="126783"/>
                </a:cubicBezTo>
                <a:cubicBezTo>
                  <a:pt x="1615144" y="121912"/>
                  <a:pt x="1597634" y="114811"/>
                  <a:pt x="1585443" y="105480"/>
                </a:cubicBezTo>
                <a:cubicBezTo>
                  <a:pt x="1573251" y="96150"/>
                  <a:pt x="1567096" y="81808"/>
                  <a:pt x="1566977" y="62455"/>
                </a:cubicBezTo>
                <a:cubicBezTo>
                  <a:pt x="1567170" y="48157"/>
                  <a:pt x="1570708" y="36394"/>
                  <a:pt x="1577591" y="27166"/>
                </a:cubicBezTo>
                <a:cubicBezTo>
                  <a:pt x="1584474" y="17938"/>
                  <a:pt x="1593542" y="11098"/>
                  <a:pt x="1604795" y="6644"/>
                </a:cubicBezTo>
                <a:cubicBezTo>
                  <a:pt x="1616048" y="2191"/>
                  <a:pt x="1628327" y="-23"/>
                  <a:pt x="1641632" y="1"/>
                </a:cubicBezTo>
                <a:cubicBezTo>
                  <a:pt x="1655120" y="20"/>
                  <a:pt x="1668469" y="2189"/>
                  <a:pt x="1681682" y="6509"/>
                </a:cubicBezTo>
                <a:cubicBezTo>
                  <a:pt x="1694895" y="10828"/>
                  <a:pt x="1706636" y="17184"/>
                  <a:pt x="1716906" y="25575"/>
                </a:cubicBezTo>
                <a:lnTo>
                  <a:pt x="1697724" y="52699"/>
                </a:lnTo>
                <a:cubicBezTo>
                  <a:pt x="1691017" y="46817"/>
                  <a:pt x="1682421" y="42117"/>
                  <a:pt x="1671934" y="38598"/>
                </a:cubicBezTo>
                <a:cubicBezTo>
                  <a:pt x="1661447" y="35079"/>
                  <a:pt x="1650940" y="33275"/>
                  <a:pt x="1640412" y="33186"/>
                </a:cubicBezTo>
                <a:cubicBezTo>
                  <a:pt x="1630375" y="33104"/>
                  <a:pt x="1621938" y="35098"/>
                  <a:pt x="1615102" y="39170"/>
                </a:cubicBezTo>
                <a:cubicBezTo>
                  <a:pt x="1608266" y="43241"/>
                  <a:pt x="1604708" y="49885"/>
                  <a:pt x="1604429" y="59101"/>
                </a:cubicBezTo>
                <a:cubicBezTo>
                  <a:pt x="1603991" y="67238"/>
                  <a:pt x="1607307" y="73754"/>
                  <a:pt x="1614378" y="78651"/>
                </a:cubicBezTo>
                <a:cubicBezTo>
                  <a:pt x="1621449" y="83548"/>
                  <a:pt x="1634904" y="88312"/>
                  <a:pt x="1654745" y="92942"/>
                </a:cubicBezTo>
                <a:cubicBezTo>
                  <a:pt x="1677337" y="98144"/>
                  <a:pt x="1694402" y="105575"/>
                  <a:pt x="1705939" y="115236"/>
                </a:cubicBezTo>
                <a:cubicBezTo>
                  <a:pt x="1717477" y="124897"/>
                  <a:pt x="1723264" y="138502"/>
                  <a:pt x="1723301" y="156051"/>
                </a:cubicBezTo>
                <a:cubicBezTo>
                  <a:pt x="1722928" y="176476"/>
                  <a:pt x="1715833" y="192308"/>
                  <a:pt x="1702018" y="203545"/>
                </a:cubicBezTo>
                <a:cubicBezTo>
                  <a:pt x="1688202" y="214783"/>
                  <a:pt x="1669903" y="220481"/>
                  <a:pt x="1647121" y="220638"/>
                </a:cubicBezTo>
                <a:cubicBezTo>
                  <a:pt x="1630883" y="220632"/>
                  <a:pt x="1615261" y="217752"/>
                  <a:pt x="1600255" y="211999"/>
                </a:cubicBezTo>
                <a:cubicBezTo>
                  <a:pt x="1585248" y="206246"/>
                  <a:pt x="1571311" y="197658"/>
                  <a:pt x="1558442" y="186234"/>
                </a:cubicBezTo>
                <a:close/>
                <a:moveTo>
                  <a:pt x="1374724" y="38063"/>
                </a:moveTo>
                <a:lnTo>
                  <a:pt x="1374724" y="5183"/>
                </a:lnTo>
                <a:lnTo>
                  <a:pt x="1539887" y="5183"/>
                </a:lnTo>
                <a:lnTo>
                  <a:pt x="1539887" y="38063"/>
                </a:lnTo>
                <a:lnTo>
                  <a:pt x="1475270" y="38063"/>
                </a:lnTo>
                <a:lnTo>
                  <a:pt x="1475270" y="218200"/>
                </a:lnTo>
                <a:lnTo>
                  <a:pt x="1439342" y="218200"/>
                </a:lnTo>
                <a:lnTo>
                  <a:pt x="1439342" y="38063"/>
                </a:lnTo>
                <a:close/>
                <a:moveTo>
                  <a:pt x="1137666" y="218200"/>
                </a:moveTo>
                <a:lnTo>
                  <a:pt x="1137666" y="5183"/>
                </a:lnTo>
                <a:lnTo>
                  <a:pt x="1173594" y="5183"/>
                </a:lnTo>
                <a:lnTo>
                  <a:pt x="1297381" y="164260"/>
                </a:lnTo>
                <a:lnTo>
                  <a:pt x="1297381" y="5183"/>
                </a:lnTo>
                <a:lnTo>
                  <a:pt x="1333309" y="5183"/>
                </a:lnTo>
                <a:lnTo>
                  <a:pt x="1333309" y="218200"/>
                </a:lnTo>
                <a:lnTo>
                  <a:pt x="1294332" y="218200"/>
                </a:lnTo>
                <a:lnTo>
                  <a:pt x="1173594" y="62780"/>
                </a:lnTo>
                <a:lnTo>
                  <a:pt x="1173594" y="218200"/>
                </a:lnTo>
                <a:close/>
                <a:moveTo>
                  <a:pt x="937641" y="218200"/>
                </a:moveTo>
                <a:lnTo>
                  <a:pt x="937641" y="5183"/>
                </a:lnTo>
                <a:lnTo>
                  <a:pt x="1087259" y="5183"/>
                </a:lnTo>
                <a:lnTo>
                  <a:pt x="1087259" y="38978"/>
                </a:lnTo>
                <a:lnTo>
                  <a:pt x="973569" y="38978"/>
                </a:lnTo>
                <a:lnTo>
                  <a:pt x="973569" y="95404"/>
                </a:lnTo>
                <a:lnTo>
                  <a:pt x="1075677" y="95404"/>
                </a:lnTo>
                <a:lnTo>
                  <a:pt x="1075677" y="127370"/>
                </a:lnTo>
                <a:lnTo>
                  <a:pt x="973569" y="127370"/>
                </a:lnTo>
                <a:lnTo>
                  <a:pt x="973569" y="184405"/>
                </a:lnTo>
                <a:lnTo>
                  <a:pt x="1090917" y="184405"/>
                </a:lnTo>
                <a:lnTo>
                  <a:pt x="1090917" y="218200"/>
                </a:lnTo>
                <a:close/>
                <a:moveTo>
                  <a:pt x="736549" y="38063"/>
                </a:moveTo>
                <a:lnTo>
                  <a:pt x="736549" y="5183"/>
                </a:lnTo>
                <a:lnTo>
                  <a:pt x="901712" y="5183"/>
                </a:lnTo>
                <a:lnTo>
                  <a:pt x="901712" y="38063"/>
                </a:lnTo>
                <a:lnTo>
                  <a:pt x="837095" y="38063"/>
                </a:lnTo>
                <a:lnTo>
                  <a:pt x="837095" y="218200"/>
                </a:lnTo>
                <a:lnTo>
                  <a:pt x="801167" y="218200"/>
                </a:lnTo>
                <a:lnTo>
                  <a:pt x="801167" y="38063"/>
                </a:lnTo>
                <a:close/>
                <a:moveTo>
                  <a:pt x="499491" y="218200"/>
                </a:moveTo>
                <a:lnTo>
                  <a:pt x="499491" y="5183"/>
                </a:lnTo>
                <a:lnTo>
                  <a:pt x="535419" y="5183"/>
                </a:lnTo>
                <a:lnTo>
                  <a:pt x="659206" y="164260"/>
                </a:lnTo>
                <a:lnTo>
                  <a:pt x="659206" y="5183"/>
                </a:lnTo>
                <a:lnTo>
                  <a:pt x="695134" y="5183"/>
                </a:lnTo>
                <a:lnTo>
                  <a:pt x="695134" y="218200"/>
                </a:lnTo>
                <a:lnTo>
                  <a:pt x="656157" y="218200"/>
                </a:lnTo>
                <a:lnTo>
                  <a:pt x="535419" y="62780"/>
                </a:lnTo>
                <a:lnTo>
                  <a:pt x="535419" y="218200"/>
                </a:lnTo>
                <a:close/>
                <a:moveTo>
                  <a:pt x="265443" y="110320"/>
                </a:moveTo>
                <a:cubicBezTo>
                  <a:pt x="265582" y="124613"/>
                  <a:pt x="268928" y="137557"/>
                  <a:pt x="275481" y="149152"/>
                </a:cubicBezTo>
                <a:cubicBezTo>
                  <a:pt x="282034" y="160747"/>
                  <a:pt x="290958" y="169987"/>
                  <a:pt x="302254" y="176873"/>
                </a:cubicBezTo>
                <a:cubicBezTo>
                  <a:pt x="313549" y="183759"/>
                  <a:pt x="326381" y="187286"/>
                  <a:pt x="340748" y="187453"/>
                </a:cubicBezTo>
                <a:cubicBezTo>
                  <a:pt x="355115" y="187286"/>
                  <a:pt x="367946" y="183759"/>
                  <a:pt x="379241" y="176873"/>
                </a:cubicBezTo>
                <a:cubicBezTo>
                  <a:pt x="390537" y="169987"/>
                  <a:pt x="399461" y="160747"/>
                  <a:pt x="406014" y="149152"/>
                </a:cubicBezTo>
                <a:cubicBezTo>
                  <a:pt x="412566" y="137557"/>
                  <a:pt x="415913" y="124613"/>
                  <a:pt x="416052" y="110320"/>
                </a:cubicBezTo>
                <a:cubicBezTo>
                  <a:pt x="415913" y="95927"/>
                  <a:pt x="412566" y="82911"/>
                  <a:pt x="406014" y="71273"/>
                </a:cubicBezTo>
                <a:cubicBezTo>
                  <a:pt x="399461" y="59635"/>
                  <a:pt x="390537" y="50369"/>
                  <a:pt x="379241" y="43473"/>
                </a:cubicBezTo>
                <a:cubicBezTo>
                  <a:pt x="367946" y="36578"/>
                  <a:pt x="355115" y="33047"/>
                  <a:pt x="340748" y="32882"/>
                </a:cubicBezTo>
                <a:cubicBezTo>
                  <a:pt x="326381" y="33047"/>
                  <a:pt x="313549" y="36578"/>
                  <a:pt x="302254" y="43473"/>
                </a:cubicBezTo>
                <a:cubicBezTo>
                  <a:pt x="290958" y="50369"/>
                  <a:pt x="282034" y="59635"/>
                  <a:pt x="275481" y="71273"/>
                </a:cubicBezTo>
                <a:cubicBezTo>
                  <a:pt x="268928" y="82911"/>
                  <a:pt x="265582" y="95927"/>
                  <a:pt x="265443" y="110320"/>
                </a:cubicBezTo>
                <a:close/>
                <a:moveTo>
                  <a:pt x="228600" y="110015"/>
                </a:moveTo>
                <a:cubicBezTo>
                  <a:pt x="228816" y="88885"/>
                  <a:pt x="233833" y="70074"/>
                  <a:pt x="243651" y="53580"/>
                </a:cubicBezTo>
                <a:cubicBezTo>
                  <a:pt x="253469" y="37087"/>
                  <a:pt x="266793" y="24082"/>
                  <a:pt x="283623" y="14567"/>
                </a:cubicBezTo>
                <a:cubicBezTo>
                  <a:pt x="300454" y="5052"/>
                  <a:pt x="319495" y="196"/>
                  <a:pt x="340748" y="1"/>
                </a:cubicBezTo>
                <a:cubicBezTo>
                  <a:pt x="362000" y="196"/>
                  <a:pt x="381041" y="5052"/>
                  <a:pt x="397872" y="14567"/>
                </a:cubicBezTo>
                <a:cubicBezTo>
                  <a:pt x="414702" y="24082"/>
                  <a:pt x="428026" y="37087"/>
                  <a:pt x="437844" y="53580"/>
                </a:cubicBezTo>
                <a:cubicBezTo>
                  <a:pt x="447662" y="70074"/>
                  <a:pt x="452679" y="88885"/>
                  <a:pt x="452894" y="110015"/>
                </a:cubicBezTo>
                <a:cubicBezTo>
                  <a:pt x="452679" y="131245"/>
                  <a:pt x="447662" y="150128"/>
                  <a:pt x="437844" y="166665"/>
                </a:cubicBezTo>
                <a:cubicBezTo>
                  <a:pt x="428026" y="183201"/>
                  <a:pt x="414702" y="196232"/>
                  <a:pt x="397872" y="205757"/>
                </a:cubicBezTo>
                <a:cubicBezTo>
                  <a:pt x="381041" y="215281"/>
                  <a:pt x="362000" y="220140"/>
                  <a:pt x="340748" y="220334"/>
                </a:cubicBezTo>
                <a:cubicBezTo>
                  <a:pt x="319495" y="220140"/>
                  <a:pt x="300454" y="215281"/>
                  <a:pt x="283623" y="205757"/>
                </a:cubicBezTo>
                <a:cubicBezTo>
                  <a:pt x="266793" y="196232"/>
                  <a:pt x="253469" y="183201"/>
                  <a:pt x="243651" y="166665"/>
                </a:cubicBezTo>
                <a:cubicBezTo>
                  <a:pt x="233833" y="150128"/>
                  <a:pt x="228816" y="131245"/>
                  <a:pt x="228600" y="110015"/>
                </a:cubicBezTo>
                <a:close/>
                <a:moveTo>
                  <a:pt x="0" y="110319"/>
                </a:moveTo>
                <a:cubicBezTo>
                  <a:pt x="227" y="89089"/>
                  <a:pt x="5289" y="70206"/>
                  <a:pt x="15185" y="53669"/>
                </a:cubicBezTo>
                <a:cubicBezTo>
                  <a:pt x="25081" y="37133"/>
                  <a:pt x="38448" y="24102"/>
                  <a:pt x="55287" y="14578"/>
                </a:cubicBezTo>
                <a:cubicBezTo>
                  <a:pt x="72126" y="5053"/>
                  <a:pt x="91073" y="195"/>
                  <a:pt x="112128" y="1"/>
                </a:cubicBezTo>
                <a:cubicBezTo>
                  <a:pt x="132435" y="306"/>
                  <a:pt x="149504" y="3959"/>
                  <a:pt x="163334" y="10962"/>
                </a:cubicBezTo>
                <a:cubicBezTo>
                  <a:pt x="177165" y="17965"/>
                  <a:pt x="188442" y="26491"/>
                  <a:pt x="197167" y="36539"/>
                </a:cubicBezTo>
                <a:lnTo>
                  <a:pt x="174307" y="61539"/>
                </a:lnTo>
                <a:cubicBezTo>
                  <a:pt x="164350" y="51910"/>
                  <a:pt x="154699" y="45101"/>
                  <a:pt x="145351" y="41112"/>
                </a:cubicBezTo>
                <a:cubicBezTo>
                  <a:pt x="136004" y="37124"/>
                  <a:pt x="125438" y="35193"/>
                  <a:pt x="113652" y="35320"/>
                </a:cubicBezTo>
                <a:cubicBezTo>
                  <a:pt x="99469" y="35395"/>
                  <a:pt x="86653" y="38497"/>
                  <a:pt x="75202" y="44624"/>
                </a:cubicBezTo>
                <a:cubicBezTo>
                  <a:pt x="63751" y="50752"/>
                  <a:pt x="54638" y="59454"/>
                  <a:pt x="47860" y="70730"/>
                </a:cubicBezTo>
                <a:cubicBezTo>
                  <a:pt x="41083" y="82007"/>
                  <a:pt x="37614" y="95407"/>
                  <a:pt x="37452" y="110929"/>
                </a:cubicBezTo>
                <a:cubicBezTo>
                  <a:pt x="37631" y="125001"/>
                  <a:pt x="41066" y="137644"/>
                  <a:pt x="47759" y="148858"/>
                </a:cubicBezTo>
                <a:cubicBezTo>
                  <a:pt x="54451" y="160073"/>
                  <a:pt x="63328" y="168967"/>
                  <a:pt x="74389" y="175541"/>
                </a:cubicBezTo>
                <a:cubicBezTo>
                  <a:pt x="85451" y="182115"/>
                  <a:pt x="97624" y="185476"/>
                  <a:pt x="110909" y="185624"/>
                </a:cubicBezTo>
                <a:cubicBezTo>
                  <a:pt x="123736" y="185599"/>
                  <a:pt x="134734" y="183363"/>
                  <a:pt x="143903" y="178917"/>
                </a:cubicBezTo>
                <a:cubicBezTo>
                  <a:pt x="153073" y="174471"/>
                  <a:pt x="162090" y="167967"/>
                  <a:pt x="170955" y="159405"/>
                </a:cubicBezTo>
                <a:lnTo>
                  <a:pt x="194119" y="183185"/>
                </a:lnTo>
                <a:cubicBezTo>
                  <a:pt x="185413" y="193272"/>
                  <a:pt x="174326" y="201951"/>
                  <a:pt x="160858" y="209220"/>
                </a:cubicBezTo>
                <a:cubicBezTo>
                  <a:pt x="147390" y="216490"/>
                  <a:pt x="130740" y="220296"/>
                  <a:pt x="110909" y="220638"/>
                </a:cubicBezTo>
                <a:cubicBezTo>
                  <a:pt x="89869" y="220473"/>
                  <a:pt x="71027" y="215727"/>
                  <a:pt x="54384" y="206400"/>
                </a:cubicBezTo>
                <a:cubicBezTo>
                  <a:pt x="37741" y="197073"/>
                  <a:pt x="24569" y="184156"/>
                  <a:pt x="14869" y="167647"/>
                </a:cubicBezTo>
                <a:cubicBezTo>
                  <a:pt x="5168" y="151138"/>
                  <a:pt x="212" y="132029"/>
                  <a:pt x="0" y="110319"/>
                </a:cubicBezTo>
                <a:close/>
              </a:path>
            </a:pathLst>
          </a:custGeom>
          <a:noFill/>
          <a:ln>
            <a:solidFill>
              <a:schemeClr val="accent1">
                <a:alpha val="24000"/>
              </a:schemeClr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2400" dirty="0">
              <a:ln>
                <a:solidFill>
                  <a:schemeClr val="accent1"/>
                </a:solidFill>
              </a:ln>
              <a:noFill/>
              <a:latin typeface="+mn-lt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1679249" y="1338662"/>
            <a:ext cx="9817426" cy="4922091"/>
          </a:xfrm>
          <a:prstGeom prst="roundRect">
            <a:avLst>
              <a:gd name="adj" fmla="val 2894"/>
            </a:avLst>
          </a:prstGeom>
          <a:solidFill>
            <a:srgbClr val="FCFEFF"/>
          </a:solidFill>
          <a:ln w="12700" cap="flat" cmpd="sng" algn="ctr">
            <a:noFill/>
            <a:prstDash val="solid"/>
            <a:miter lim="800000"/>
          </a:ln>
          <a:effectLst>
            <a:outerShdw blurRad="317500" dist="101600" dir="2700000" algn="tl" rotWithShape="0">
              <a:schemeClr val="accent1">
                <a:lumMod val="50000"/>
                <a:alpha val="24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-6979" y="0"/>
            <a:ext cx="4200331" cy="6910940"/>
            <a:chOff x="-6979" y="0"/>
            <a:chExt cx="4200331" cy="6910940"/>
          </a:xfrm>
        </p:grpSpPr>
        <p:sp>
          <p:nvSpPr>
            <p:cNvPr id="25" name="任意多边形 24"/>
            <p:cNvSpPr/>
            <p:nvPr userDrawn="1"/>
          </p:nvSpPr>
          <p:spPr>
            <a:xfrm>
              <a:off x="0" y="0"/>
              <a:ext cx="4193352" cy="6875252"/>
            </a:xfrm>
            <a:custGeom>
              <a:avLst/>
              <a:gdLst>
                <a:gd name="connsiteX0" fmla="*/ 0 w 3679760"/>
                <a:gd name="connsiteY0" fmla="*/ 0 h 6858000"/>
                <a:gd name="connsiteX1" fmla="*/ 0 w 3679760"/>
                <a:gd name="connsiteY1" fmla="*/ 0 h 6858000"/>
                <a:gd name="connsiteX2" fmla="*/ 3679760 w 3679760"/>
                <a:gd name="connsiteY2" fmla="*/ 0 h 6858000"/>
                <a:gd name="connsiteX3" fmla="*/ 3679760 w 3679760"/>
                <a:gd name="connsiteY3" fmla="*/ 0 h 6858000"/>
                <a:gd name="connsiteX4" fmla="*/ 3679760 w 3679760"/>
                <a:gd name="connsiteY4" fmla="*/ 6858000 h 6858000"/>
                <a:gd name="connsiteX5" fmla="*/ 3679760 w 3679760"/>
                <a:gd name="connsiteY5" fmla="*/ 6858000 h 6858000"/>
                <a:gd name="connsiteX6" fmla="*/ 0 w 3679760"/>
                <a:gd name="connsiteY6" fmla="*/ 6858000 h 6858000"/>
                <a:gd name="connsiteX7" fmla="*/ 0 w 3679760"/>
                <a:gd name="connsiteY7" fmla="*/ 6858000 h 6858000"/>
                <a:gd name="connsiteX8" fmla="*/ 0 w 3679760"/>
                <a:gd name="connsiteY8" fmla="*/ 0 h 6858000"/>
                <a:gd name="connsiteX0-1" fmla="*/ 0 w 4140679"/>
                <a:gd name="connsiteY0-2" fmla="*/ 0 h 6858000"/>
                <a:gd name="connsiteX1-3" fmla="*/ 0 w 4140679"/>
                <a:gd name="connsiteY1-4" fmla="*/ 0 h 6858000"/>
                <a:gd name="connsiteX2-5" fmla="*/ 3679760 w 4140679"/>
                <a:gd name="connsiteY2-6" fmla="*/ 0 h 6858000"/>
                <a:gd name="connsiteX3-7" fmla="*/ 3679760 w 4140679"/>
                <a:gd name="connsiteY3-8" fmla="*/ 0 h 6858000"/>
                <a:gd name="connsiteX4-9" fmla="*/ 4140679 w 4140679"/>
                <a:gd name="connsiteY4-10" fmla="*/ 1526875 h 6858000"/>
                <a:gd name="connsiteX5-11" fmla="*/ 3679760 w 4140679"/>
                <a:gd name="connsiteY5-12" fmla="*/ 6858000 h 6858000"/>
                <a:gd name="connsiteX6-13" fmla="*/ 3679760 w 4140679"/>
                <a:gd name="connsiteY6-14" fmla="*/ 6858000 h 6858000"/>
                <a:gd name="connsiteX7-15" fmla="*/ 0 w 4140679"/>
                <a:gd name="connsiteY7-16" fmla="*/ 6858000 h 6858000"/>
                <a:gd name="connsiteX8-17" fmla="*/ 0 w 4140679"/>
                <a:gd name="connsiteY8-18" fmla="*/ 6858000 h 6858000"/>
                <a:gd name="connsiteX9" fmla="*/ 0 w 4140679"/>
                <a:gd name="connsiteY9" fmla="*/ 0 h 6858000"/>
                <a:gd name="connsiteX0-19" fmla="*/ 0 w 4140679"/>
                <a:gd name="connsiteY0-20" fmla="*/ 0 h 6858000"/>
                <a:gd name="connsiteX1-21" fmla="*/ 0 w 4140679"/>
                <a:gd name="connsiteY1-22" fmla="*/ 0 h 6858000"/>
                <a:gd name="connsiteX2-23" fmla="*/ 3679760 w 4140679"/>
                <a:gd name="connsiteY2-24" fmla="*/ 0 h 6858000"/>
                <a:gd name="connsiteX3-25" fmla="*/ 3783277 w 4140679"/>
                <a:gd name="connsiteY3-26" fmla="*/ 129396 h 6858000"/>
                <a:gd name="connsiteX4-27" fmla="*/ 4140679 w 4140679"/>
                <a:gd name="connsiteY4-28" fmla="*/ 1526875 h 6858000"/>
                <a:gd name="connsiteX5-29" fmla="*/ 3679760 w 4140679"/>
                <a:gd name="connsiteY5-30" fmla="*/ 6858000 h 6858000"/>
                <a:gd name="connsiteX6-31" fmla="*/ 3679760 w 4140679"/>
                <a:gd name="connsiteY6-32" fmla="*/ 6858000 h 6858000"/>
                <a:gd name="connsiteX7-33" fmla="*/ 0 w 4140679"/>
                <a:gd name="connsiteY7-34" fmla="*/ 6858000 h 6858000"/>
                <a:gd name="connsiteX8-35" fmla="*/ 0 w 4140679"/>
                <a:gd name="connsiteY8-36" fmla="*/ 6858000 h 6858000"/>
                <a:gd name="connsiteX9-37" fmla="*/ 0 w 4140679"/>
                <a:gd name="connsiteY9-38" fmla="*/ 0 h 6858000"/>
                <a:gd name="connsiteX0-39" fmla="*/ 0 w 4140679"/>
                <a:gd name="connsiteY0-40" fmla="*/ 0 h 6858000"/>
                <a:gd name="connsiteX1-41" fmla="*/ 0 w 4140679"/>
                <a:gd name="connsiteY1-42" fmla="*/ 0 h 6858000"/>
                <a:gd name="connsiteX2-43" fmla="*/ 3679760 w 4140679"/>
                <a:gd name="connsiteY2-44" fmla="*/ 0 h 6858000"/>
                <a:gd name="connsiteX3-45" fmla="*/ 4140679 w 4140679"/>
                <a:gd name="connsiteY3-46" fmla="*/ 1526875 h 6858000"/>
                <a:gd name="connsiteX4-47" fmla="*/ 3679760 w 4140679"/>
                <a:gd name="connsiteY4-48" fmla="*/ 6858000 h 6858000"/>
                <a:gd name="connsiteX5-49" fmla="*/ 3679760 w 4140679"/>
                <a:gd name="connsiteY5-50" fmla="*/ 6858000 h 6858000"/>
                <a:gd name="connsiteX6-51" fmla="*/ 0 w 4140679"/>
                <a:gd name="connsiteY6-52" fmla="*/ 6858000 h 6858000"/>
                <a:gd name="connsiteX7-53" fmla="*/ 0 w 4140679"/>
                <a:gd name="connsiteY7-54" fmla="*/ 6858000 h 6858000"/>
                <a:gd name="connsiteX8-55" fmla="*/ 0 w 4140679"/>
                <a:gd name="connsiteY8-56" fmla="*/ 0 h 6858000"/>
                <a:gd name="connsiteX0-57" fmla="*/ 0 w 4140679"/>
                <a:gd name="connsiteY0-58" fmla="*/ 0 h 6858000"/>
                <a:gd name="connsiteX1-59" fmla="*/ 0 w 4140679"/>
                <a:gd name="connsiteY1-60" fmla="*/ 0 h 6858000"/>
                <a:gd name="connsiteX2-61" fmla="*/ 3679760 w 4140679"/>
                <a:gd name="connsiteY2-62" fmla="*/ 0 h 6858000"/>
                <a:gd name="connsiteX3-63" fmla="*/ 4140679 w 4140679"/>
                <a:gd name="connsiteY3-64" fmla="*/ 1526875 h 6858000"/>
                <a:gd name="connsiteX4-65" fmla="*/ 3679760 w 4140679"/>
                <a:gd name="connsiteY4-66" fmla="*/ 6858000 h 6858000"/>
                <a:gd name="connsiteX5-67" fmla="*/ 3679760 w 4140679"/>
                <a:gd name="connsiteY5-68" fmla="*/ 6858000 h 6858000"/>
                <a:gd name="connsiteX6-69" fmla="*/ 0 w 4140679"/>
                <a:gd name="connsiteY6-70" fmla="*/ 6858000 h 6858000"/>
                <a:gd name="connsiteX7-71" fmla="*/ 0 w 4140679"/>
                <a:gd name="connsiteY7-72" fmla="*/ 6858000 h 6858000"/>
                <a:gd name="connsiteX8-73" fmla="*/ 0 w 4140679"/>
                <a:gd name="connsiteY8-74" fmla="*/ 0 h 6858000"/>
                <a:gd name="connsiteX0-75" fmla="*/ 0 w 4140679"/>
                <a:gd name="connsiteY0-76" fmla="*/ 0 h 6858000"/>
                <a:gd name="connsiteX1-77" fmla="*/ 0 w 4140679"/>
                <a:gd name="connsiteY1-78" fmla="*/ 0 h 6858000"/>
                <a:gd name="connsiteX2-79" fmla="*/ 3679760 w 4140679"/>
                <a:gd name="connsiteY2-80" fmla="*/ 0 h 6858000"/>
                <a:gd name="connsiteX3-81" fmla="*/ 4140679 w 4140679"/>
                <a:gd name="connsiteY3-82" fmla="*/ 1526875 h 6858000"/>
                <a:gd name="connsiteX4-83" fmla="*/ 3679760 w 4140679"/>
                <a:gd name="connsiteY4-84" fmla="*/ 6858000 h 6858000"/>
                <a:gd name="connsiteX5-85" fmla="*/ 3679760 w 4140679"/>
                <a:gd name="connsiteY5-86" fmla="*/ 6858000 h 6858000"/>
                <a:gd name="connsiteX6-87" fmla="*/ 0 w 4140679"/>
                <a:gd name="connsiteY6-88" fmla="*/ 6858000 h 6858000"/>
                <a:gd name="connsiteX7-89" fmla="*/ 0 w 4140679"/>
                <a:gd name="connsiteY7-90" fmla="*/ 6858000 h 6858000"/>
                <a:gd name="connsiteX8-91" fmla="*/ 0 w 4140679"/>
                <a:gd name="connsiteY8-92" fmla="*/ 0 h 6858000"/>
                <a:gd name="connsiteX0-93" fmla="*/ 0 w 4140679"/>
                <a:gd name="connsiteY0-94" fmla="*/ 0 h 6858000"/>
                <a:gd name="connsiteX1-95" fmla="*/ 0 w 4140679"/>
                <a:gd name="connsiteY1-96" fmla="*/ 0 h 6858000"/>
                <a:gd name="connsiteX2-97" fmla="*/ 3679760 w 4140679"/>
                <a:gd name="connsiteY2-98" fmla="*/ 0 h 6858000"/>
                <a:gd name="connsiteX3-99" fmla="*/ 4140679 w 4140679"/>
                <a:gd name="connsiteY3-100" fmla="*/ 1526875 h 6858000"/>
                <a:gd name="connsiteX4-101" fmla="*/ 3679760 w 4140679"/>
                <a:gd name="connsiteY4-102" fmla="*/ 6858000 h 6858000"/>
                <a:gd name="connsiteX5-103" fmla="*/ 3679760 w 4140679"/>
                <a:gd name="connsiteY5-104" fmla="*/ 6858000 h 6858000"/>
                <a:gd name="connsiteX6-105" fmla="*/ 0 w 4140679"/>
                <a:gd name="connsiteY6-106" fmla="*/ 6858000 h 6858000"/>
                <a:gd name="connsiteX7-107" fmla="*/ 0 w 4140679"/>
                <a:gd name="connsiteY7-108" fmla="*/ 6858000 h 6858000"/>
                <a:gd name="connsiteX8-109" fmla="*/ 0 w 4140679"/>
                <a:gd name="connsiteY8-110" fmla="*/ 0 h 6858000"/>
                <a:gd name="connsiteX0-111" fmla="*/ 0 w 4180941"/>
                <a:gd name="connsiteY0-112" fmla="*/ 0 h 6858000"/>
                <a:gd name="connsiteX1-113" fmla="*/ 0 w 4180941"/>
                <a:gd name="connsiteY1-114" fmla="*/ 0 h 6858000"/>
                <a:gd name="connsiteX2-115" fmla="*/ 3679760 w 4180941"/>
                <a:gd name="connsiteY2-116" fmla="*/ 0 h 6858000"/>
                <a:gd name="connsiteX3-117" fmla="*/ 4140679 w 4180941"/>
                <a:gd name="connsiteY3-118" fmla="*/ 1526875 h 6858000"/>
                <a:gd name="connsiteX4-119" fmla="*/ 3679760 w 4180941"/>
                <a:gd name="connsiteY4-120" fmla="*/ 6858000 h 6858000"/>
                <a:gd name="connsiteX5-121" fmla="*/ 3679760 w 4180941"/>
                <a:gd name="connsiteY5-122" fmla="*/ 6858000 h 6858000"/>
                <a:gd name="connsiteX6-123" fmla="*/ 0 w 4180941"/>
                <a:gd name="connsiteY6-124" fmla="*/ 6858000 h 6858000"/>
                <a:gd name="connsiteX7-125" fmla="*/ 0 w 4180941"/>
                <a:gd name="connsiteY7-126" fmla="*/ 6858000 h 6858000"/>
                <a:gd name="connsiteX8-127" fmla="*/ 0 w 4180941"/>
                <a:gd name="connsiteY8-128" fmla="*/ 0 h 6858000"/>
                <a:gd name="connsiteX0-129" fmla="*/ 0 w 4144581"/>
                <a:gd name="connsiteY0-130" fmla="*/ 0 h 6858000"/>
                <a:gd name="connsiteX1-131" fmla="*/ 0 w 4144581"/>
                <a:gd name="connsiteY1-132" fmla="*/ 0 h 6858000"/>
                <a:gd name="connsiteX2-133" fmla="*/ 3679760 w 4144581"/>
                <a:gd name="connsiteY2-134" fmla="*/ 0 h 6858000"/>
                <a:gd name="connsiteX3-135" fmla="*/ 4140679 w 4144581"/>
                <a:gd name="connsiteY3-136" fmla="*/ 1526875 h 6858000"/>
                <a:gd name="connsiteX4-137" fmla="*/ 3679760 w 4144581"/>
                <a:gd name="connsiteY4-138" fmla="*/ 6858000 h 6858000"/>
                <a:gd name="connsiteX5-139" fmla="*/ 3679760 w 4144581"/>
                <a:gd name="connsiteY5-140" fmla="*/ 6858000 h 6858000"/>
                <a:gd name="connsiteX6-141" fmla="*/ 0 w 4144581"/>
                <a:gd name="connsiteY6-142" fmla="*/ 6858000 h 6858000"/>
                <a:gd name="connsiteX7-143" fmla="*/ 0 w 4144581"/>
                <a:gd name="connsiteY7-144" fmla="*/ 6858000 h 6858000"/>
                <a:gd name="connsiteX8-145" fmla="*/ 0 w 4144581"/>
                <a:gd name="connsiteY8-146" fmla="*/ 0 h 6858000"/>
                <a:gd name="connsiteX0-147" fmla="*/ 0 w 4144581"/>
                <a:gd name="connsiteY0-148" fmla="*/ 0 h 6858000"/>
                <a:gd name="connsiteX1-149" fmla="*/ 0 w 4144581"/>
                <a:gd name="connsiteY1-150" fmla="*/ 0 h 6858000"/>
                <a:gd name="connsiteX2-151" fmla="*/ 3679760 w 4144581"/>
                <a:gd name="connsiteY2-152" fmla="*/ 0 h 6858000"/>
                <a:gd name="connsiteX3-153" fmla="*/ 4140679 w 4144581"/>
                <a:gd name="connsiteY3-154" fmla="*/ 1526875 h 6858000"/>
                <a:gd name="connsiteX4-155" fmla="*/ 3679760 w 4144581"/>
                <a:gd name="connsiteY4-156" fmla="*/ 6858000 h 6858000"/>
                <a:gd name="connsiteX5-157" fmla="*/ 3679760 w 4144581"/>
                <a:gd name="connsiteY5-158" fmla="*/ 6858000 h 6858000"/>
                <a:gd name="connsiteX6-159" fmla="*/ 0 w 4144581"/>
                <a:gd name="connsiteY6-160" fmla="*/ 6858000 h 6858000"/>
                <a:gd name="connsiteX7-161" fmla="*/ 0 w 4144581"/>
                <a:gd name="connsiteY7-162" fmla="*/ 6858000 h 6858000"/>
                <a:gd name="connsiteX8-163" fmla="*/ 0 w 4144581"/>
                <a:gd name="connsiteY8-164" fmla="*/ 0 h 6858000"/>
                <a:gd name="connsiteX0-165" fmla="*/ 0 w 4144581"/>
                <a:gd name="connsiteY0-166" fmla="*/ 0 h 6892505"/>
                <a:gd name="connsiteX1-167" fmla="*/ 0 w 4144581"/>
                <a:gd name="connsiteY1-168" fmla="*/ 0 h 6892505"/>
                <a:gd name="connsiteX2-169" fmla="*/ 3679760 w 4144581"/>
                <a:gd name="connsiteY2-170" fmla="*/ 0 h 6892505"/>
                <a:gd name="connsiteX3-171" fmla="*/ 4140679 w 4144581"/>
                <a:gd name="connsiteY3-172" fmla="*/ 1526875 h 6892505"/>
                <a:gd name="connsiteX4-173" fmla="*/ 3679760 w 4144581"/>
                <a:gd name="connsiteY4-174" fmla="*/ 6858000 h 6892505"/>
                <a:gd name="connsiteX5-175" fmla="*/ 2308160 w 4144581"/>
                <a:gd name="connsiteY5-176" fmla="*/ 6892505 h 6892505"/>
                <a:gd name="connsiteX6-177" fmla="*/ 0 w 4144581"/>
                <a:gd name="connsiteY6-178" fmla="*/ 6858000 h 6892505"/>
                <a:gd name="connsiteX7-179" fmla="*/ 0 w 4144581"/>
                <a:gd name="connsiteY7-180" fmla="*/ 6858000 h 6892505"/>
                <a:gd name="connsiteX8-181" fmla="*/ 0 w 4144581"/>
                <a:gd name="connsiteY8-182" fmla="*/ 0 h 6892505"/>
                <a:gd name="connsiteX0-183" fmla="*/ 0 w 4140679"/>
                <a:gd name="connsiteY0-184" fmla="*/ 0 h 6892505"/>
                <a:gd name="connsiteX1-185" fmla="*/ 0 w 4140679"/>
                <a:gd name="connsiteY1-186" fmla="*/ 0 h 6892505"/>
                <a:gd name="connsiteX2-187" fmla="*/ 3679760 w 4140679"/>
                <a:gd name="connsiteY2-188" fmla="*/ 0 h 6892505"/>
                <a:gd name="connsiteX3-189" fmla="*/ 4140679 w 4140679"/>
                <a:gd name="connsiteY3-190" fmla="*/ 1526875 h 6892505"/>
                <a:gd name="connsiteX4-191" fmla="*/ 2308160 w 4140679"/>
                <a:gd name="connsiteY4-192" fmla="*/ 6892505 h 6892505"/>
                <a:gd name="connsiteX5-193" fmla="*/ 0 w 4140679"/>
                <a:gd name="connsiteY5-194" fmla="*/ 6858000 h 6892505"/>
                <a:gd name="connsiteX6-195" fmla="*/ 0 w 4140679"/>
                <a:gd name="connsiteY6-196" fmla="*/ 6858000 h 6892505"/>
                <a:gd name="connsiteX7-197" fmla="*/ 0 w 4140679"/>
                <a:gd name="connsiteY7-198" fmla="*/ 0 h 6892505"/>
                <a:gd name="connsiteX0-199" fmla="*/ 0 w 4140679"/>
                <a:gd name="connsiteY0-200" fmla="*/ 0 h 6875252"/>
                <a:gd name="connsiteX1-201" fmla="*/ 0 w 4140679"/>
                <a:gd name="connsiteY1-202" fmla="*/ 0 h 6875252"/>
                <a:gd name="connsiteX2-203" fmla="*/ 3679760 w 4140679"/>
                <a:gd name="connsiteY2-204" fmla="*/ 0 h 6875252"/>
                <a:gd name="connsiteX3-205" fmla="*/ 4140679 w 4140679"/>
                <a:gd name="connsiteY3-206" fmla="*/ 1526875 h 6875252"/>
                <a:gd name="connsiteX4-207" fmla="*/ 2420303 w 4140679"/>
                <a:gd name="connsiteY4-208" fmla="*/ 6875252 h 6875252"/>
                <a:gd name="connsiteX5-209" fmla="*/ 0 w 4140679"/>
                <a:gd name="connsiteY5-210" fmla="*/ 6858000 h 6875252"/>
                <a:gd name="connsiteX6-211" fmla="*/ 0 w 4140679"/>
                <a:gd name="connsiteY6-212" fmla="*/ 6858000 h 6875252"/>
                <a:gd name="connsiteX7-213" fmla="*/ 0 w 4140679"/>
                <a:gd name="connsiteY7-214" fmla="*/ 0 h 6875252"/>
                <a:gd name="connsiteX0-215" fmla="*/ 0 w 4183473"/>
                <a:gd name="connsiteY0-216" fmla="*/ 0 h 6875252"/>
                <a:gd name="connsiteX1-217" fmla="*/ 0 w 4183473"/>
                <a:gd name="connsiteY1-218" fmla="*/ 0 h 6875252"/>
                <a:gd name="connsiteX2-219" fmla="*/ 3679760 w 4183473"/>
                <a:gd name="connsiteY2-220" fmla="*/ 0 h 6875252"/>
                <a:gd name="connsiteX3-221" fmla="*/ 4140679 w 4183473"/>
                <a:gd name="connsiteY3-222" fmla="*/ 1526875 h 6875252"/>
                <a:gd name="connsiteX4-223" fmla="*/ 2420303 w 4183473"/>
                <a:gd name="connsiteY4-224" fmla="*/ 6875252 h 6875252"/>
                <a:gd name="connsiteX5-225" fmla="*/ 0 w 4183473"/>
                <a:gd name="connsiteY5-226" fmla="*/ 6858000 h 6875252"/>
                <a:gd name="connsiteX6-227" fmla="*/ 0 w 4183473"/>
                <a:gd name="connsiteY6-228" fmla="*/ 6858000 h 6875252"/>
                <a:gd name="connsiteX7-229" fmla="*/ 0 w 4183473"/>
                <a:gd name="connsiteY7-230" fmla="*/ 0 h 6875252"/>
                <a:gd name="connsiteX0-231" fmla="*/ 0 w 4158306"/>
                <a:gd name="connsiteY0-232" fmla="*/ 0 h 6875252"/>
                <a:gd name="connsiteX1-233" fmla="*/ 0 w 4158306"/>
                <a:gd name="connsiteY1-234" fmla="*/ 0 h 6875252"/>
                <a:gd name="connsiteX2-235" fmla="*/ 3679760 w 4158306"/>
                <a:gd name="connsiteY2-236" fmla="*/ 0 h 6875252"/>
                <a:gd name="connsiteX3-237" fmla="*/ 4114800 w 4158306"/>
                <a:gd name="connsiteY3-238" fmla="*/ 1526875 h 6875252"/>
                <a:gd name="connsiteX4-239" fmla="*/ 2420303 w 4158306"/>
                <a:gd name="connsiteY4-240" fmla="*/ 6875252 h 6875252"/>
                <a:gd name="connsiteX5-241" fmla="*/ 0 w 4158306"/>
                <a:gd name="connsiteY5-242" fmla="*/ 6858000 h 6875252"/>
                <a:gd name="connsiteX6-243" fmla="*/ 0 w 4158306"/>
                <a:gd name="connsiteY6-244" fmla="*/ 6858000 h 6875252"/>
                <a:gd name="connsiteX7-245" fmla="*/ 0 w 4158306"/>
                <a:gd name="connsiteY7-246" fmla="*/ 0 h 6875252"/>
                <a:gd name="connsiteX0-247" fmla="*/ 0 w 4147961"/>
                <a:gd name="connsiteY0-248" fmla="*/ 0 h 6875252"/>
                <a:gd name="connsiteX1-249" fmla="*/ 0 w 4147961"/>
                <a:gd name="connsiteY1-250" fmla="*/ 0 h 6875252"/>
                <a:gd name="connsiteX2-251" fmla="*/ 3679760 w 4147961"/>
                <a:gd name="connsiteY2-252" fmla="*/ 0 h 6875252"/>
                <a:gd name="connsiteX3-253" fmla="*/ 4114800 w 4147961"/>
                <a:gd name="connsiteY3-254" fmla="*/ 1526875 h 6875252"/>
                <a:gd name="connsiteX4-255" fmla="*/ 1937224 w 4147961"/>
                <a:gd name="connsiteY4-256" fmla="*/ 6875252 h 6875252"/>
                <a:gd name="connsiteX5-257" fmla="*/ 0 w 4147961"/>
                <a:gd name="connsiteY5-258" fmla="*/ 6858000 h 6875252"/>
                <a:gd name="connsiteX6-259" fmla="*/ 0 w 4147961"/>
                <a:gd name="connsiteY6-260" fmla="*/ 6858000 h 6875252"/>
                <a:gd name="connsiteX7-261" fmla="*/ 0 w 4147961"/>
                <a:gd name="connsiteY7-262" fmla="*/ 0 h 6875252"/>
                <a:gd name="connsiteX0-263" fmla="*/ 0 w 4182221"/>
                <a:gd name="connsiteY0-264" fmla="*/ 0 h 6875252"/>
                <a:gd name="connsiteX1-265" fmla="*/ 0 w 4182221"/>
                <a:gd name="connsiteY1-266" fmla="*/ 0 h 6875252"/>
                <a:gd name="connsiteX2-267" fmla="*/ 3679760 w 4182221"/>
                <a:gd name="connsiteY2-268" fmla="*/ 0 h 6875252"/>
                <a:gd name="connsiteX3-269" fmla="*/ 4114800 w 4182221"/>
                <a:gd name="connsiteY3-270" fmla="*/ 1526875 h 6875252"/>
                <a:gd name="connsiteX4-271" fmla="*/ 1937224 w 4182221"/>
                <a:gd name="connsiteY4-272" fmla="*/ 6875252 h 6875252"/>
                <a:gd name="connsiteX5-273" fmla="*/ 0 w 4182221"/>
                <a:gd name="connsiteY5-274" fmla="*/ 6858000 h 6875252"/>
                <a:gd name="connsiteX6-275" fmla="*/ 0 w 4182221"/>
                <a:gd name="connsiteY6-276" fmla="*/ 6858000 h 6875252"/>
                <a:gd name="connsiteX7-277" fmla="*/ 0 w 4182221"/>
                <a:gd name="connsiteY7-278" fmla="*/ 0 h 6875252"/>
                <a:gd name="connsiteX0-279" fmla="*/ 0 w 4178879"/>
                <a:gd name="connsiteY0-280" fmla="*/ 0 h 6875252"/>
                <a:gd name="connsiteX1-281" fmla="*/ 0 w 4178879"/>
                <a:gd name="connsiteY1-282" fmla="*/ 0 h 6875252"/>
                <a:gd name="connsiteX2-283" fmla="*/ 3679760 w 4178879"/>
                <a:gd name="connsiteY2-284" fmla="*/ 0 h 6875252"/>
                <a:gd name="connsiteX3-285" fmla="*/ 4114800 w 4178879"/>
                <a:gd name="connsiteY3-286" fmla="*/ 1526875 h 6875252"/>
                <a:gd name="connsiteX4-287" fmla="*/ 1937224 w 4178879"/>
                <a:gd name="connsiteY4-288" fmla="*/ 6875252 h 6875252"/>
                <a:gd name="connsiteX5-289" fmla="*/ 0 w 4178879"/>
                <a:gd name="connsiteY5-290" fmla="*/ 6858000 h 6875252"/>
                <a:gd name="connsiteX6-291" fmla="*/ 0 w 4178879"/>
                <a:gd name="connsiteY6-292" fmla="*/ 6858000 h 6875252"/>
                <a:gd name="connsiteX7-293" fmla="*/ 0 w 4178879"/>
                <a:gd name="connsiteY7-294" fmla="*/ 0 h 6875252"/>
                <a:gd name="connsiteX0-295" fmla="*/ 0 w 4193352"/>
                <a:gd name="connsiteY0-296" fmla="*/ 0 h 6875252"/>
                <a:gd name="connsiteX1-297" fmla="*/ 0 w 4193352"/>
                <a:gd name="connsiteY1-298" fmla="*/ 0 h 6875252"/>
                <a:gd name="connsiteX2-299" fmla="*/ 3679760 w 4193352"/>
                <a:gd name="connsiteY2-300" fmla="*/ 0 h 6875252"/>
                <a:gd name="connsiteX3-301" fmla="*/ 4114800 w 4193352"/>
                <a:gd name="connsiteY3-302" fmla="*/ 1526875 h 6875252"/>
                <a:gd name="connsiteX4-303" fmla="*/ 2152885 w 4193352"/>
                <a:gd name="connsiteY4-304" fmla="*/ 6875252 h 6875252"/>
                <a:gd name="connsiteX5-305" fmla="*/ 0 w 4193352"/>
                <a:gd name="connsiteY5-306" fmla="*/ 6858000 h 6875252"/>
                <a:gd name="connsiteX6-307" fmla="*/ 0 w 4193352"/>
                <a:gd name="connsiteY6-308" fmla="*/ 6858000 h 6875252"/>
                <a:gd name="connsiteX7-309" fmla="*/ 0 w 4193352"/>
                <a:gd name="connsiteY7-310" fmla="*/ 0 h 6875252"/>
                <a:gd name="connsiteX0-311" fmla="*/ 0 w 4193352"/>
                <a:gd name="connsiteY0-312" fmla="*/ 0 h 6875252"/>
                <a:gd name="connsiteX1-313" fmla="*/ 0 w 4193352"/>
                <a:gd name="connsiteY1-314" fmla="*/ 0 h 6875252"/>
                <a:gd name="connsiteX2-315" fmla="*/ 3679760 w 4193352"/>
                <a:gd name="connsiteY2-316" fmla="*/ 0 h 6875252"/>
                <a:gd name="connsiteX3-317" fmla="*/ 4114800 w 4193352"/>
                <a:gd name="connsiteY3-318" fmla="*/ 1526875 h 6875252"/>
                <a:gd name="connsiteX4-319" fmla="*/ 2152885 w 4193352"/>
                <a:gd name="connsiteY4-320" fmla="*/ 6875252 h 6875252"/>
                <a:gd name="connsiteX5-321" fmla="*/ 0 w 4193352"/>
                <a:gd name="connsiteY5-322" fmla="*/ 6858000 h 6875252"/>
                <a:gd name="connsiteX6-323" fmla="*/ 0 w 4193352"/>
                <a:gd name="connsiteY6-324" fmla="*/ 6858000 h 6875252"/>
                <a:gd name="connsiteX7-325" fmla="*/ 0 w 4193352"/>
                <a:gd name="connsiteY7-326" fmla="*/ 0 h 687525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4193352" h="6875252">
                  <a:moveTo>
                    <a:pt x="0" y="0"/>
                  </a:moveTo>
                  <a:lnTo>
                    <a:pt x="0" y="0"/>
                  </a:lnTo>
                  <a:lnTo>
                    <a:pt x="3679760" y="0"/>
                  </a:lnTo>
                  <a:cubicBezTo>
                    <a:pt x="3782121" y="181154"/>
                    <a:pt x="3900775" y="370936"/>
                    <a:pt x="4114800" y="1526875"/>
                  </a:cubicBezTo>
                  <a:cubicBezTo>
                    <a:pt x="4412412" y="3037935"/>
                    <a:pt x="3886794" y="5167222"/>
                    <a:pt x="2152885" y="6875252"/>
                  </a:cubicBezTo>
                  <a:lnTo>
                    <a:pt x="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accent1">
                    <a:lumMod val="60000"/>
                    <a:lumOff val="40000"/>
                  </a:schemeClr>
                </a:gs>
                <a:gs pos="0">
                  <a:schemeClr val="accent1">
                    <a:lumMod val="20000"/>
                    <a:lumOff val="80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1" name="组合 10"/>
            <p:cNvGrpSpPr/>
            <p:nvPr userDrawn="1"/>
          </p:nvGrpSpPr>
          <p:grpSpPr>
            <a:xfrm>
              <a:off x="-6979" y="1951"/>
              <a:ext cx="4183040" cy="6908989"/>
              <a:chOff x="-6979" y="1951"/>
              <a:chExt cx="4183040" cy="6908989"/>
            </a:xfrm>
          </p:grpSpPr>
          <p:sp>
            <p:nvSpPr>
              <p:cNvPr id="3" name="任意多边形 2"/>
              <p:cNvSpPr/>
              <p:nvPr userDrawn="1"/>
            </p:nvSpPr>
            <p:spPr>
              <a:xfrm flipH="1">
                <a:off x="-3344" y="1951"/>
                <a:ext cx="4179405" cy="6908989"/>
              </a:xfrm>
              <a:custGeom>
                <a:avLst/>
                <a:gdLst>
                  <a:gd name="connsiteX0" fmla="*/ 0 w 4292868"/>
                  <a:gd name="connsiteY0" fmla="*/ 19251 h 6910939"/>
                  <a:gd name="connsiteX1" fmla="*/ 2618072 w 4292868"/>
                  <a:gd name="connsiteY1" fmla="*/ 6910939 h 6910939"/>
                  <a:gd name="connsiteX2" fmla="*/ 4292868 w 4292868"/>
                  <a:gd name="connsiteY2" fmla="*/ 6862813 h 6910939"/>
                  <a:gd name="connsiteX3" fmla="*/ 558266 w 4292868"/>
                  <a:gd name="connsiteY3" fmla="*/ 0 h 6910939"/>
                  <a:gd name="connsiteX4" fmla="*/ 0 w 4292868"/>
                  <a:gd name="connsiteY4" fmla="*/ 19251 h 6910939"/>
                  <a:gd name="connsiteX0-1" fmla="*/ 275605 w 4568473"/>
                  <a:gd name="connsiteY0-2" fmla="*/ 19251 h 6910939"/>
                  <a:gd name="connsiteX1-3" fmla="*/ 2893677 w 4568473"/>
                  <a:gd name="connsiteY1-4" fmla="*/ 6910939 h 6910939"/>
                  <a:gd name="connsiteX2-5" fmla="*/ 4568473 w 4568473"/>
                  <a:gd name="connsiteY2-6" fmla="*/ 6862813 h 6910939"/>
                  <a:gd name="connsiteX3-7" fmla="*/ 833871 w 4568473"/>
                  <a:gd name="connsiteY3-8" fmla="*/ 0 h 6910939"/>
                  <a:gd name="connsiteX4-9" fmla="*/ 275605 w 4568473"/>
                  <a:gd name="connsiteY4-10" fmla="*/ 19251 h 6910939"/>
                  <a:gd name="connsiteX0-11" fmla="*/ 471587 w 4764455"/>
                  <a:gd name="connsiteY0-12" fmla="*/ 19251 h 6910939"/>
                  <a:gd name="connsiteX1-13" fmla="*/ 3089659 w 4764455"/>
                  <a:gd name="connsiteY1-14" fmla="*/ 6910939 h 6910939"/>
                  <a:gd name="connsiteX2-15" fmla="*/ 4764455 w 4764455"/>
                  <a:gd name="connsiteY2-16" fmla="*/ 6862813 h 6910939"/>
                  <a:gd name="connsiteX3-17" fmla="*/ 1029853 w 4764455"/>
                  <a:gd name="connsiteY3-18" fmla="*/ 0 h 6910939"/>
                  <a:gd name="connsiteX4-19" fmla="*/ 471587 w 4764455"/>
                  <a:gd name="connsiteY4-20" fmla="*/ 19251 h 6910939"/>
                  <a:gd name="connsiteX0-21" fmla="*/ 471587 w 4764455"/>
                  <a:gd name="connsiteY0-22" fmla="*/ 19251 h 6910939"/>
                  <a:gd name="connsiteX1-23" fmla="*/ 3089659 w 4764455"/>
                  <a:gd name="connsiteY1-24" fmla="*/ 6910939 h 6910939"/>
                  <a:gd name="connsiteX2-25" fmla="*/ 4764455 w 4764455"/>
                  <a:gd name="connsiteY2-26" fmla="*/ 6862813 h 6910939"/>
                  <a:gd name="connsiteX3-27" fmla="*/ 1029853 w 4764455"/>
                  <a:gd name="connsiteY3-28" fmla="*/ 0 h 6910939"/>
                  <a:gd name="connsiteX4-29" fmla="*/ 471587 w 4764455"/>
                  <a:gd name="connsiteY4-30" fmla="*/ 19251 h 6910939"/>
                  <a:gd name="connsiteX0-31" fmla="*/ 471587 w 4764455"/>
                  <a:gd name="connsiteY0-32" fmla="*/ 19251 h 6910939"/>
                  <a:gd name="connsiteX1-33" fmla="*/ 3089659 w 4764455"/>
                  <a:gd name="connsiteY1-34" fmla="*/ 6910939 h 6910939"/>
                  <a:gd name="connsiteX2-35" fmla="*/ 4764455 w 4764455"/>
                  <a:gd name="connsiteY2-36" fmla="*/ 6862813 h 6910939"/>
                  <a:gd name="connsiteX3-37" fmla="*/ 1029853 w 4764455"/>
                  <a:gd name="connsiteY3-38" fmla="*/ 0 h 6910939"/>
                  <a:gd name="connsiteX4-39" fmla="*/ 471587 w 4764455"/>
                  <a:gd name="connsiteY4-40" fmla="*/ 19251 h 6910939"/>
                  <a:gd name="connsiteX0-41" fmla="*/ 471587 w 4764455"/>
                  <a:gd name="connsiteY0-42" fmla="*/ 19251 h 6910939"/>
                  <a:gd name="connsiteX1-43" fmla="*/ 3089659 w 4764455"/>
                  <a:gd name="connsiteY1-44" fmla="*/ 6910939 h 6910939"/>
                  <a:gd name="connsiteX2-45" fmla="*/ 4764455 w 4764455"/>
                  <a:gd name="connsiteY2-46" fmla="*/ 6862813 h 6910939"/>
                  <a:gd name="connsiteX3-47" fmla="*/ 1029853 w 4764455"/>
                  <a:gd name="connsiteY3-48" fmla="*/ 0 h 6910939"/>
                  <a:gd name="connsiteX4-49" fmla="*/ 471587 w 4764455"/>
                  <a:gd name="connsiteY4-50" fmla="*/ 19251 h 6910939"/>
                  <a:gd name="connsiteX0-51" fmla="*/ 471587 w 4148505"/>
                  <a:gd name="connsiteY0-52" fmla="*/ 19251 h 6910939"/>
                  <a:gd name="connsiteX1-53" fmla="*/ 3089659 w 4148505"/>
                  <a:gd name="connsiteY1-54" fmla="*/ 6910939 h 6910939"/>
                  <a:gd name="connsiteX2-55" fmla="*/ 4148505 w 4148505"/>
                  <a:gd name="connsiteY2-56" fmla="*/ 6888037 h 6910939"/>
                  <a:gd name="connsiteX3-57" fmla="*/ 1029853 w 4148505"/>
                  <a:gd name="connsiteY3-58" fmla="*/ 0 h 6910939"/>
                  <a:gd name="connsiteX4-59" fmla="*/ 471587 w 4148505"/>
                  <a:gd name="connsiteY4-60" fmla="*/ 19251 h 6910939"/>
                  <a:gd name="connsiteX0-61" fmla="*/ 471587 w 4148505"/>
                  <a:gd name="connsiteY0-62" fmla="*/ 19251 h 6910939"/>
                  <a:gd name="connsiteX1-63" fmla="*/ 3089659 w 4148505"/>
                  <a:gd name="connsiteY1-64" fmla="*/ 6910939 h 6910939"/>
                  <a:gd name="connsiteX2-65" fmla="*/ 4148505 w 4148505"/>
                  <a:gd name="connsiteY2-66" fmla="*/ 6888037 h 6910939"/>
                  <a:gd name="connsiteX3-67" fmla="*/ 1029853 w 4148505"/>
                  <a:gd name="connsiteY3-68" fmla="*/ 0 h 6910939"/>
                  <a:gd name="connsiteX4-69" fmla="*/ 471587 w 4148505"/>
                  <a:gd name="connsiteY4-70" fmla="*/ 19251 h 6910939"/>
                  <a:gd name="connsiteX0-71" fmla="*/ 471587 w 4394219"/>
                  <a:gd name="connsiteY0-72" fmla="*/ 19251 h 7306250"/>
                  <a:gd name="connsiteX1-73" fmla="*/ 3089659 w 4394219"/>
                  <a:gd name="connsiteY1-74" fmla="*/ 6910939 h 7306250"/>
                  <a:gd name="connsiteX2-75" fmla="*/ 4148505 w 4394219"/>
                  <a:gd name="connsiteY2-76" fmla="*/ 6888037 h 7306250"/>
                  <a:gd name="connsiteX3-77" fmla="*/ 4143979 w 4394219"/>
                  <a:gd name="connsiteY3-78" fmla="*/ 6776387 h 7306250"/>
                  <a:gd name="connsiteX4-79" fmla="*/ 1029853 w 4394219"/>
                  <a:gd name="connsiteY4-80" fmla="*/ 0 h 7306250"/>
                  <a:gd name="connsiteX5" fmla="*/ 471587 w 4394219"/>
                  <a:gd name="connsiteY5" fmla="*/ 19251 h 7306250"/>
                  <a:gd name="connsiteX0-81" fmla="*/ 471587 w 4183867"/>
                  <a:gd name="connsiteY0-82" fmla="*/ 19251 h 6910939"/>
                  <a:gd name="connsiteX1-83" fmla="*/ 3089659 w 4183867"/>
                  <a:gd name="connsiteY1-84" fmla="*/ 6910939 h 6910939"/>
                  <a:gd name="connsiteX2-85" fmla="*/ 4148505 w 4183867"/>
                  <a:gd name="connsiteY2-86" fmla="*/ 6888037 h 6910939"/>
                  <a:gd name="connsiteX3-87" fmla="*/ 4143979 w 4183867"/>
                  <a:gd name="connsiteY3-88" fmla="*/ 6776387 h 6910939"/>
                  <a:gd name="connsiteX4-89" fmla="*/ 1029853 w 4183867"/>
                  <a:gd name="connsiteY4-90" fmla="*/ 0 h 6910939"/>
                  <a:gd name="connsiteX5-91" fmla="*/ 471587 w 4183867"/>
                  <a:gd name="connsiteY5-92" fmla="*/ 19251 h 6910939"/>
                  <a:gd name="connsiteX0-93" fmla="*/ 471587 w 4183867"/>
                  <a:gd name="connsiteY0-94" fmla="*/ 19251 h 6910939"/>
                  <a:gd name="connsiteX1-95" fmla="*/ 3089659 w 4183867"/>
                  <a:gd name="connsiteY1-96" fmla="*/ 6910939 h 6910939"/>
                  <a:gd name="connsiteX2-97" fmla="*/ 4148505 w 4183867"/>
                  <a:gd name="connsiteY2-98" fmla="*/ 6888037 h 6910939"/>
                  <a:gd name="connsiteX3-99" fmla="*/ 4143979 w 4183867"/>
                  <a:gd name="connsiteY3-100" fmla="*/ 6776387 h 6910939"/>
                  <a:gd name="connsiteX4-101" fmla="*/ 1029853 w 4183867"/>
                  <a:gd name="connsiteY4-102" fmla="*/ 0 h 6910939"/>
                  <a:gd name="connsiteX5-103" fmla="*/ 471587 w 4183867"/>
                  <a:gd name="connsiteY5-104" fmla="*/ 19251 h 6910939"/>
                  <a:gd name="connsiteX0-105" fmla="*/ 471587 w 4183867"/>
                  <a:gd name="connsiteY0-106" fmla="*/ 0 h 6891688"/>
                  <a:gd name="connsiteX1-107" fmla="*/ 3089659 w 4183867"/>
                  <a:gd name="connsiteY1-108" fmla="*/ 6891688 h 6891688"/>
                  <a:gd name="connsiteX2-109" fmla="*/ 4148505 w 4183867"/>
                  <a:gd name="connsiteY2-110" fmla="*/ 6868786 h 6891688"/>
                  <a:gd name="connsiteX3-111" fmla="*/ 4143979 w 4183867"/>
                  <a:gd name="connsiteY3-112" fmla="*/ 6757136 h 6891688"/>
                  <a:gd name="connsiteX4-113" fmla="*/ 1029853 w 4183867"/>
                  <a:gd name="connsiteY4-114" fmla="*/ 31198 h 6891688"/>
                  <a:gd name="connsiteX5-115" fmla="*/ 471587 w 4183867"/>
                  <a:gd name="connsiteY5-116" fmla="*/ 0 h 6891688"/>
                  <a:gd name="connsiteX0-117" fmla="*/ 471587 w 4183867"/>
                  <a:gd name="connsiteY0-118" fmla="*/ 0 h 6891688"/>
                  <a:gd name="connsiteX1-119" fmla="*/ 3089659 w 4183867"/>
                  <a:gd name="connsiteY1-120" fmla="*/ 6891688 h 6891688"/>
                  <a:gd name="connsiteX2-121" fmla="*/ 4148505 w 4183867"/>
                  <a:gd name="connsiteY2-122" fmla="*/ 6868786 h 6891688"/>
                  <a:gd name="connsiteX3-123" fmla="*/ 4143979 w 4183867"/>
                  <a:gd name="connsiteY3-124" fmla="*/ 6757136 h 6891688"/>
                  <a:gd name="connsiteX4-125" fmla="*/ 1029853 w 4183867"/>
                  <a:gd name="connsiteY4-126" fmla="*/ 31198 h 6891688"/>
                  <a:gd name="connsiteX5-127" fmla="*/ 471587 w 4183867"/>
                  <a:gd name="connsiteY5-128" fmla="*/ 0 h 6891688"/>
                  <a:gd name="connsiteX0-129" fmla="*/ 471587 w 4183867"/>
                  <a:gd name="connsiteY0-130" fmla="*/ 0 h 6891688"/>
                  <a:gd name="connsiteX1-131" fmla="*/ 3089659 w 4183867"/>
                  <a:gd name="connsiteY1-132" fmla="*/ 6891688 h 6891688"/>
                  <a:gd name="connsiteX2-133" fmla="*/ 4148505 w 4183867"/>
                  <a:gd name="connsiteY2-134" fmla="*/ 6868786 h 6891688"/>
                  <a:gd name="connsiteX3-135" fmla="*/ 4143979 w 4183867"/>
                  <a:gd name="connsiteY3-136" fmla="*/ 6757136 h 6891688"/>
                  <a:gd name="connsiteX4-137" fmla="*/ 1029853 w 4183867"/>
                  <a:gd name="connsiteY4-138" fmla="*/ 31198 h 6891688"/>
                  <a:gd name="connsiteX5-139" fmla="*/ 471587 w 4183867"/>
                  <a:gd name="connsiteY5-140" fmla="*/ 0 h 6891688"/>
                  <a:gd name="connsiteX0-141" fmla="*/ 471587 w 4183867"/>
                  <a:gd name="connsiteY0-142" fmla="*/ 2434 h 6860490"/>
                  <a:gd name="connsiteX1-143" fmla="*/ 3089659 w 4183867"/>
                  <a:gd name="connsiteY1-144" fmla="*/ 6860490 h 6860490"/>
                  <a:gd name="connsiteX2-145" fmla="*/ 4148505 w 4183867"/>
                  <a:gd name="connsiteY2-146" fmla="*/ 6837588 h 6860490"/>
                  <a:gd name="connsiteX3-147" fmla="*/ 4143979 w 4183867"/>
                  <a:gd name="connsiteY3-148" fmla="*/ 6725938 h 6860490"/>
                  <a:gd name="connsiteX4-149" fmla="*/ 1029853 w 4183867"/>
                  <a:gd name="connsiteY4-150" fmla="*/ 0 h 6860490"/>
                  <a:gd name="connsiteX5-151" fmla="*/ 471587 w 4183867"/>
                  <a:gd name="connsiteY5-152" fmla="*/ 2434 h 6860490"/>
                  <a:gd name="connsiteX0-153" fmla="*/ 468743 w 4196898"/>
                  <a:gd name="connsiteY0-154" fmla="*/ 0 h 6861209"/>
                  <a:gd name="connsiteX1-155" fmla="*/ 3102690 w 4196898"/>
                  <a:gd name="connsiteY1-156" fmla="*/ 6861209 h 6861209"/>
                  <a:gd name="connsiteX2-157" fmla="*/ 4161536 w 4196898"/>
                  <a:gd name="connsiteY2-158" fmla="*/ 6838307 h 6861209"/>
                  <a:gd name="connsiteX3-159" fmla="*/ 4157010 w 4196898"/>
                  <a:gd name="connsiteY3-160" fmla="*/ 6726657 h 6861209"/>
                  <a:gd name="connsiteX4-161" fmla="*/ 1042884 w 4196898"/>
                  <a:gd name="connsiteY4-162" fmla="*/ 719 h 6861209"/>
                  <a:gd name="connsiteX5-163" fmla="*/ 468743 w 4196898"/>
                  <a:gd name="connsiteY5-164" fmla="*/ 0 h 6861209"/>
                  <a:gd name="connsiteX0-165" fmla="*/ 468743 w 4196898"/>
                  <a:gd name="connsiteY0-166" fmla="*/ 0 h 6861209"/>
                  <a:gd name="connsiteX1-167" fmla="*/ 3102690 w 4196898"/>
                  <a:gd name="connsiteY1-168" fmla="*/ 6861209 h 6861209"/>
                  <a:gd name="connsiteX2-169" fmla="*/ 4161536 w 4196898"/>
                  <a:gd name="connsiteY2-170" fmla="*/ 6838307 h 6861209"/>
                  <a:gd name="connsiteX3-171" fmla="*/ 4157010 w 4196898"/>
                  <a:gd name="connsiteY3-172" fmla="*/ 6726657 h 6861209"/>
                  <a:gd name="connsiteX4-173" fmla="*/ 1042884 w 4196898"/>
                  <a:gd name="connsiteY4-174" fmla="*/ 719 h 6861209"/>
                  <a:gd name="connsiteX5-175" fmla="*/ 468743 w 4196898"/>
                  <a:gd name="connsiteY5-176" fmla="*/ 0 h 6861209"/>
                  <a:gd name="connsiteX0-177" fmla="*/ 468743 w 4196898"/>
                  <a:gd name="connsiteY0-178" fmla="*/ 0 h 6861209"/>
                  <a:gd name="connsiteX1-179" fmla="*/ 3102690 w 4196898"/>
                  <a:gd name="connsiteY1-180" fmla="*/ 6861209 h 6861209"/>
                  <a:gd name="connsiteX2-181" fmla="*/ 4161536 w 4196898"/>
                  <a:gd name="connsiteY2-182" fmla="*/ 6838307 h 6861209"/>
                  <a:gd name="connsiteX3-183" fmla="*/ 4157010 w 4196898"/>
                  <a:gd name="connsiteY3-184" fmla="*/ 6717198 h 6861209"/>
                  <a:gd name="connsiteX4-185" fmla="*/ 1042884 w 4196898"/>
                  <a:gd name="connsiteY4-186" fmla="*/ 719 h 6861209"/>
                  <a:gd name="connsiteX5-187" fmla="*/ 468743 w 4196898"/>
                  <a:gd name="connsiteY5-188" fmla="*/ 0 h 6861209"/>
                  <a:gd name="connsiteX0-189" fmla="*/ 468743 w 4164894"/>
                  <a:gd name="connsiteY0-190" fmla="*/ 0 h 6861209"/>
                  <a:gd name="connsiteX1-191" fmla="*/ 3102690 w 4164894"/>
                  <a:gd name="connsiteY1-192" fmla="*/ 6861209 h 6861209"/>
                  <a:gd name="connsiteX2-193" fmla="*/ 4161536 w 4164894"/>
                  <a:gd name="connsiteY2-194" fmla="*/ 6838307 h 6861209"/>
                  <a:gd name="connsiteX3-195" fmla="*/ 4157010 w 4164894"/>
                  <a:gd name="connsiteY3-196" fmla="*/ 6717198 h 6861209"/>
                  <a:gd name="connsiteX4-197" fmla="*/ 1042884 w 4164894"/>
                  <a:gd name="connsiteY4-198" fmla="*/ 719 h 6861209"/>
                  <a:gd name="connsiteX5-199" fmla="*/ 468743 w 4164894"/>
                  <a:gd name="connsiteY5-200" fmla="*/ 0 h 6861209"/>
                  <a:gd name="connsiteX0-201" fmla="*/ 468743 w 4164894"/>
                  <a:gd name="connsiteY0-202" fmla="*/ 0 h 6861209"/>
                  <a:gd name="connsiteX1-203" fmla="*/ 3102690 w 4164894"/>
                  <a:gd name="connsiteY1-204" fmla="*/ 6861209 h 6861209"/>
                  <a:gd name="connsiteX2-205" fmla="*/ 4161536 w 4164894"/>
                  <a:gd name="connsiteY2-206" fmla="*/ 6838307 h 6861209"/>
                  <a:gd name="connsiteX3-207" fmla="*/ 4157010 w 4164894"/>
                  <a:gd name="connsiteY3-208" fmla="*/ 6717198 h 6861209"/>
                  <a:gd name="connsiteX4-209" fmla="*/ 1042884 w 4164894"/>
                  <a:gd name="connsiteY4-210" fmla="*/ 719 h 6861209"/>
                  <a:gd name="connsiteX5-211" fmla="*/ 468743 w 4164894"/>
                  <a:gd name="connsiteY5-212" fmla="*/ 0 h 6861209"/>
                  <a:gd name="connsiteX0-213" fmla="*/ 468743 w 4174911"/>
                  <a:gd name="connsiteY0-214" fmla="*/ 0 h 6861209"/>
                  <a:gd name="connsiteX1-215" fmla="*/ 3102690 w 4174911"/>
                  <a:gd name="connsiteY1-216" fmla="*/ 6861209 h 6861209"/>
                  <a:gd name="connsiteX2-217" fmla="*/ 4174236 w 4174911"/>
                  <a:gd name="connsiteY2-218" fmla="*/ 6838307 h 6861209"/>
                  <a:gd name="connsiteX3-219" fmla="*/ 4157010 w 4174911"/>
                  <a:gd name="connsiteY3-220" fmla="*/ 6717198 h 6861209"/>
                  <a:gd name="connsiteX4-221" fmla="*/ 1042884 w 4174911"/>
                  <a:gd name="connsiteY4-222" fmla="*/ 719 h 6861209"/>
                  <a:gd name="connsiteX5-223" fmla="*/ 468743 w 4174911"/>
                  <a:gd name="connsiteY5-224" fmla="*/ 0 h 6861209"/>
                  <a:gd name="connsiteX0-225" fmla="*/ 468743 w 4174236"/>
                  <a:gd name="connsiteY0-226" fmla="*/ 0 h 6861209"/>
                  <a:gd name="connsiteX1-227" fmla="*/ 3102690 w 4174236"/>
                  <a:gd name="connsiteY1-228" fmla="*/ 6861209 h 6861209"/>
                  <a:gd name="connsiteX2-229" fmla="*/ 4174236 w 4174236"/>
                  <a:gd name="connsiteY2-230" fmla="*/ 6838307 h 6861209"/>
                  <a:gd name="connsiteX3-231" fmla="*/ 4157010 w 4174236"/>
                  <a:gd name="connsiteY3-232" fmla="*/ 6717198 h 6861209"/>
                  <a:gd name="connsiteX4-233" fmla="*/ 1042884 w 4174236"/>
                  <a:gd name="connsiteY4-234" fmla="*/ 719 h 6861209"/>
                  <a:gd name="connsiteX5-235" fmla="*/ 468743 w 4174236"/>
                  <a:gd name="connsiteY5-236" fmla="*/ 0 h 6861209"/>
                  <a:gd name="connsiteX0-237" fmla="*/ 468743 w 4174236"/>
                  <a:gd name="connsiteY0-238" fmla="*/ 0 h 6861209"/>
                  <a:gd name="connsiteX1-239" fmla="*/ 3102690 w 4174236"/>
                  <a:gd name="connsiteY1-240" fmla="*/ 6861209 h 6861209"/>
                  <a:gd name="connsiteX2-241" fmla="*/ 4174236 w 4174236"/>
                  <a:gd name="connsiteY2-242" fmla="*/ 6838307 h 6861209"/>
                  <a:gd name="connsiteX3-243" fmla="*/ 4157010 w 4174236"/>
                  <a:gd name="connsiteY3-244" fmla="*/ 6717198 h 6861209"/>
                  <a:gd name="connsiteX4-245" fmla="*/ 1042884 w 4174236"/>
                  <a:gd name="connsiteY4-246" fmla="*/ 719 h 6861209"/>
                  <a:gd name="connsiteX5-247" fmla="*/ 468743 w 4174236"/>
                  <a:gd name="connsiteY5-248" fmla="*/ 0 h 6861209"/>
                  <a:gd name="connsiteX0-249" fmla="*/ 468743 w 4179180"/>
                  <a:gd name="connsiteY0-250" fmla="*/ 0 h 6861209"/>
                  <a:gd name="connsiteX1-251" fmla="*/ 3102690 w 4179180"/>
                  <a:gd name="connsiteY1-252" fmla="*/ 6861209 h 6861209"/>
                  <a:gd name="connsiteX2-253" fmla="*/ 4174236 w 4179180"/>
                  <a:gd name="connsiteY2-254" fmla="*/ 6838307 h 6861209"/>
                  <a:gd name="connsiteX3-255" fmla="*/ 4176060 w 4179180"/>
                  <a:gd name="connsiteY3-256" fmla="*/ 6717198 h 6861209"/>
                  <a:gd name="connsiteX4-257" fmla="*/ 1042884 w 4179180"/>
                  <a:gd name="connsiteY4-258" fmla="*/ 719 h 6861209"/>
                  <a:gd name="connsiteX5-259" fmla="*/ 468743 w 4179180"/>
                  <a:gd name="connsiteY5-260" fmla="*/ 0 h 6861209"/>
                  <a:gd name="connsiteX0-261" fmla="*/ 468743 w 4178474"/>
                  <a:gd name="connsiteY0-262" fmla="*/ 0 h 6861209"/>
                  <a:gd name="connsiteX1-263" fmla="*/ 3102690 w 4178474"/>
                  <a:gd name="connsiteY1-264" fmla="*/ 6861209 h 6861209"/>
                  <a:gd name="connsiteX2-265" fmla="*/ 4164711 w 4178474"/>
                  <a:gd name="connsiteY2-266" fmla="*/ 6838307 h 6861209"/>
                  <a:gd name="connsiteX3-267" fmla="*/ 4176060 w 4178474"/>
                  <a:gd name="connsiteY3-268" fmla="*/ 6717198 h 6861209"/>
                  <a:gd name="connsiteX4-269" fmla="*/ 1042884 w 4178474"/>
                  <a:gd name="connsiteY4-270" fmla="*/ 719 h 6861209"/>
                  <a:gd name="connsiteX5-271" fmla="*/ 468743 w 4178474"/>
                  <a:gd name="connsiteY5-272" fmla="*/ 0 h 6861209"/>
                  <a:gd name="connsiteX0-273" fmla="*/ 468743 w 4180152"/>
                  <a:gd name="connsiteY0-274" fmla="*/ 0 h 6861209"/>
                  <a:gd name="connsiteX1-275" fmla="*/ 3102690 w 4180152"/>
                  <a:gd name="connsiteY1-276" fmla="*/ 6861209 h 6861209"/>
                  <a:gd name="connsiteX2-277" fmla="*/ 4164711 w 4180152"/>
                  <a:gd name="connsiteY2-278" fmla="*/ 6838307 h 6861209"/>
                  <a:gd name="connsiteX3-279" fmla="*/ 4176060 w 4180152"/>
                  <a:gd name="connsiteY3-280" fmla="*/ 6717198 h 6861209"/>
                  <a:gd name="connsiteX4-281" fmla="*/ 1042884 w 4180152"/>
                  <a:gd name="connsiteY4-282" fmla="*/ 719 h 6861209"/>
                  <a:gd name="connsiteX5-283" fmla="*/ 468743 w 4180152"/>
                  <a:gd name="connsiteY5-284" fmla="*/ 0 h 6861209"/>
                  <a:gd name="connsiteX0-285" fmla="*/ 468743 w 4179405"/>
                  <a:gd name="connsiteY0-286" fmla="*/ 0 h 6861209"/>
                  <a:gd name="connsiteX1-287" fmla="*/ 3102690 w 4179405"/>
                  <a:gd name="connsiteY1-288" fmla="*/ 6861209 h 6861209"/>
                  <a:gd name="connsiteX2-289" fmla="*/ 4164711 w 4179405"/>
                  <a:gd name="connsiteY2-290" fmla="*/ 6838307 h 6861209"/>
                  <a:gd name="connsiteX3-291" fmla="*/ 4176060 w 4179405"/>
                  <a:gd name="connsiteY3-292" fmla="*/ 6717198 h 6861209"/>
                  <a:gd name="connsiteX4-293" fmla="*/ 1042884 w 4179405"/>
                  <a:gd name="connsiteY4-294" fmla="*/ 719 h 6861209"/>
                  <a:gd name="connsiteX5-295" fmla="*/ 468743 w 4179405"/>
                  <a:gd name="connsiteY5-296" fmla="*/ 0 h 686120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91" y="connsiteY5-92"/>
                  </a:cxn>
                </a:cxnLst>
                <a:rect l="l" t="t" r="r" b="b"/>
                <a:pathLst>
                  <a:path w="4179405" h="6861209">
                    <a:moveTo>
                      <a:pt x="468743" y="0"/>
                    </a:moveTo>
                    <a:cubicBezTo>
                      <a:pt x="-708747" y="2711115"/>
                      <a:pt x="391574" y="5526506"/>
                      <a:pt x="3102690" y="6861209"/>
                    </a:cubicBezTo>
                    <a:lnTo>
                      <a:pt x="4164711" y="6838307"/>
                    </a:lnTo>
                    <a:cubicBezTo>
                      <a:pt x="4164748" y="6761229"/>
                      <a:pt x="4187835" y="6742721"/>
                      <a:pt x="4176060" y="6717198"/>
                    </a:cubicBezTo>
                    <a:cubicBezTo>
                      <a:pt x="1560785" y="5838252"/>
                      <a:pt x="-95534" y="2819042"/>
                      <a:pt x="1042884" y="719"/>
                    </a:cubicBezTo>
                    <a:lnTo>
                      <a:pt x="468743" y="0"/>
                    </a:ln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" name="任意多边形 4"/>
              <p:cNvSpPr/>
              <p:nvPr userDrawn="1"/>
            </p:nvSpPr>
            <p:spPr>
              <a:xfrm flipH="1">
                <a:off x="-6979" y="7772"/>
                <a:ext cx="3564704" cy="6754324"/>
              </a:xfrm>
              <a:custGeom>
                <a:avLst/>
                <a:gdLst>
                  <a:gd name="connsiteX0" fmla="*/ 144379 w 5120640"/>
                  <a:gd name="connsiteY0" fmla="*/ 9625 h 6872438"/>
                  <a:gd name="connsiteX1" fmla="*/ 0 w 5120640"/>
                  <a:gd name="connsiteY1" fmla="*/ 0 h 6872438"/>
                  <a:gd name="connsiteX2" fmla="*/ 3715352 w 5120640"/>
                  <a:gd name="connsiteY2" fmla="*/ 6862812 h 6872438"/>
                  <a:gd name="connsiteX3" fmla="*/ 5120640 w 5120640"/>
                  <a:gd name="connsiteY3" fmla="*/ 6872438 h 6872438"/>
                  <a:gd name="connsiteX4" fmla="*/ 5120640 w 5120640"/>
                  <a:gd name="connsiteY4" fmla="*/ 6612556 h 6872438"/>
                  <a:gd name="connsiteX5" fmla="*/ 144379 w 5120640"/>
                  <a:gd name="connsiteY5" fmla="*/ 9625 h 6872438"/>
                  <a:gd name="connsiteX0-1" fmla="*/ 337715 w 5313976"/>
                  <a:gd name="connsiteY0-2" fmla="*/ 9625 h 6872438"/>
                  <a:gd name="connsiteX1-3" fmla="*/ 193336 w 5313976"/>
                  <a:gd name="connsiteY1-4" fmla="*/ 0 h 6872438"/>
                  <a:gd name="connsiteX2-5" fmla="*/ 3908688 w 5313976"/>
                  <a:gd name="connsiteY2-6" fmla="*/ 6862812 h 6872438"/>
                  <a:gd name="connsiteX3-7" fmla="*/ 5313976 w 5313976"/>
                  <a:gd name="connsiteY3-8" fmla="*/ 6872438 h 6872438"/>
                  <a:gd name="connsiteX4-9" fmla="*/ 5313976 w 5313976"/>
                  <a:gd name="connsiteY4-10" fmla="*/ 6612556 h 6872438"/>
                  <a:gd name="connsiteX5-11" fmla="*/ 337715 w 5313976"/>
                  <a:gd name="connsiteY5-12" fmla="*/ 9625 h 6872438"/>
                  <a:gd name="connsiteX0-13" fmla="*/ 475149 w 5451410"/>
                  <a:gd name="connsiteY0-14" fmla="*/ 9625 h 6872438"/>
                  <a:gd name="connsiteX1-15" fmla="*/ 330770 w 5451410"/>
                  <a:gd name="connsiteY1-16" fmla="*/ 0 h 6872438"/>
                  <a:gd name="connsiteX2-17" fmla="*/ 4046122 w 5451410"/>
                  <a:gd name="connsiteY2-18" fmla="*/ 6862812 h 6872438"/>
                  <a:gd name="connsiteX3-19" fmla="*/ 5451410 w 5451410"/>
                  <a:gd name="connsiteY3-20" fmla="*/ 6872438 h 6872438"/>
                  <a:gd name="connsiteX4-21" fmla="*/ 5451410 w 5451410"/>
                  <a:gd name="connsiteY4-22" fmla="*/ 6612556 h 6872438"/>
                  <a:gd name="connsiteX5-23" fmla="*/ 475149 w 5451410"/>
                  <a:gd name="connsiteY5-24" fmla="*/ 9625 h 6872438"/>
                  <a:gd name="connsiteX0-25" fmla="*/ 475149 w 5451410"/>
                  <a:gd name="connsiteY0-26" fmla="*/ 9625 h 6872438"/>
                  <a:gd name="connsiteX1-27" fmla="*/ 330770 w 5451410"/>
                  <a:gd name="connsiteY1-28" fmla="*/ 0 h 6872438"/>
                  <a:gd name="connsiteX2-29" fmla="*/ 4046122 w 5451410"/>
                  <a:gd name="connsiteY2-30" fmla="*/ 6862812 h 6872438"/>
                  <a:gd name="connsiteX3-31" fmla="*/ 5451410 w 5451410"/>
                  <a:gd name="connsiteY3-32" fmla="*/ 6872438 h 6872438"/>
                  <a:gd name="connsiteX4-33" fmla="*/ 5451410 w 5451410"/>
                  <a:gd name="connsiteY4-34" fmla="*/ 6612556 h 6872438"/>
                  <a:gd name="connsiteX5-35" fmla="*/ 475149 w 5451410"/>
                  <a:gd name="connsiteY5-36" fmla="*/ 9625 h 6872438"/>
                  <a:gd name="connsiteX0-37" fmla="*/ 475149 w 5451410"/>
                  <a:gd name="connsiteY0-38" fmla="*/ 9625 h 6872438"/>
                  <a:gd name="connsiteX1-39" fmla="*/ 330770 w 5451410"/>
                  <a:gd name="connsiteY1-40" fmla="*/ 0 h 6872438"/>
                  <a:gd name="connsiteX2-41" fmla="*/ 4046122 w 5451410"/>
                  <a:gd name="connsiteY2-42" fmla="*/ 6862812 h 6872438"/>
                  <a:gd name="connsiteX3-43" fmla="*/ 5451410 w 5451410"/>
                  <a:gd name="connsiteY3-44" fmla="*/ 6872438 h 6872438"/>
                  <a:gd name="connsiteX4-45" fmla="*/ 5451410 w 5451410"/>
                  <a:gd name="connsiteY4-46" fmla="*/ 6612556 h 6872438"/>
                  <a:gd name="connsiteX5-47" fmla="*/ 475149 w 5451410"/>
                  <a:gd name="connsiteY5-48" fmla="*/ 9625 h 6872438"/>
                  <a:gd name="connsiteX0-49" fmla="*/ 475149 w 5451410"/>
                  <a:gd name="connsiteY0-50" fmla="*/ 0 h 6925875"/>
                  <a:gd name="connsiteX1-51" fmla="*/ 330770 w 5451410"/>
                  <a:gd name="connsiteY1-52" fmla="*/ 53437 h 6925875"/>
                  <a:gd name="connsiteX2-53" fmla="*/ 4046122 w 5451410"/>
                  <a:gd name="connsiteY2-54" fmla="*/ 6916249 h 6925875"/>
                  <a:gd name="connsiteX3-55" fmla="*/ 5451410 w 5451410"/>
                  <a:gd name="connsiteY3-56" fmla="*/ 6925875 h 6925875"/>
                  <a:gd name="connsiteX4-57" fmla="*/ 5451410 w 5451410"/>
                  <a:gd name="connsiteY4-58" fmla="*/ 6665993 h 6925875"/>
                  <a:gd name="connsiteX5-59" fmla="*/ 475149 w 5451410"/>
                  <a:gd name="connsiteY5-60" fmla="*/ 0 h 6925875"/>
                  <a:gd name="connsiteX0-61" fmla="*/ 475149 w 5451410"/>
                  <a:gd name="connsiteY0-62" fmla="*/ 0 h 6925875"/>
                  <a:gd name="connsiteX1-63" fmla="*/ 330770 w 5451410"/>
                  <a:gd name="connsiteY1-64" fmla="*/ 886 h 6925875"/>
                  <a:gd name="connsiteX2-65" fmla="*/ 4046122 w 5451410"/>
                  <a:gd name="connsiteY2-66" fmla="*/ 6916249 h 6925875"/>
                  <a:gd name="connsiteX3-67" fmla="*/ 5451410 w 5451410"/>
                  <a:gd name="connsiteY3-68" fmla="*/ 6925875 h 6925875"/>
                  <a:gd name="connsiteX4-69" fmla="*/ 5451410 w 5451410"/>
                  <a:gd name="connsiteY4-70" fmla="*/ 6665993 h 6925875"/>
                  <a:gd name="connsiteX5-71" fmla="*/ 475149 w 5451410"/>
                  <a:gd name="connsiteY5-72" fmla="*/ 0 h 6925875"/>
                  <a:gd name="connsiteX0-73" fmla="*/ 541271 w 5517532"/>
                  <a:gd name="connsiteY0-74" fmla="*/ 0 h 6925875"/>
                  <a:gd name="connsiteX1-75" fmla="*/ 396892 w 5517532"/>
                  <a:gd name="connsiteY1-76" fmla="*/ 886 h 6925875"/>
                  <a:gd name="connsiteX2-77" fmla="*/ 3623294 w 5517532"/>
                  <a:gd name="connsiteY2-78" fmla="*/ 6814649 h 6925875"/>
                  <a:gd name="connsiteX3-79" fmla="*/ 5517532 w 5517532"/>
                  <a:gd name="connsiteY3-80" fmla="*/ 6925875 h 6925875"/>
                  <a:gd name="connsiteX4-81" fmla="*/ 5517532 w 5517532"/>
                  <a:gd name="connsiteY4-82" fmla="*/ 6665993 h 6925875"/>
                  <a:gd name="connsiteX5-83" fmla="*/ 541271 w 5517532"/>
                  <a:gd name="connsiteY5-84" fmla="*/ 0 h 6925875"/>
                  <a:gd name="connsiteX0-85" fmla="*/ 474430 w 5450691"/>
                  <a:gd name="connsiteY0-86" fmla="*/ 0 h 6925875"/>
                  <a:gd name="connsiteX1-87" fmla="*/ 330051 w 5450691"/>
                  <a:gd name="connsiteY1-88" fmla="*/ 886 h 6925875"/>
                  <a:gd name="connsiteX2-89" fmla="*/ 3556453 w 5450691"/>
                  <a:gd name="connsiteY2-90" fmla="*/ 6814649 h 6925875"/>
                  <a:gd name="connsiteX3-91" fmla="*/ 5450691 w 5450691"/>
                  <a:gd name="connsiteY3-92" fmla="*/ 6925875 h 6925875"/>
                  <a:gd name="connsiteX4-93" fmla="*/ 5450691 w 5450691"/>
                  <a:gd name="connsiteY4-94" fmla="*/ 6665993 h 6925875"/>
                  <a:gd name="connsiteX5-95" fmla="*/ 474430 w 5450691"/>
                  <a:gd name="connsiteY5-96" fmla="*/ 0 h 6925875"/>
                  <a:gd name="connsiteX0-97" fmla="*/ 461187 w 5437448"/>
                  <a:gd name="connsiteY0-98" fmla="*/ 0 h 6925875"/>
                  <a:gd name="connsiteX1-99" fmla="*/ 316808 w 5437448"/>
                  <a:gd name="connsiteY1-100" fmla="*/ 886 h 6925875"/>
                  <a:gd name="connsiteX2-101" fmla="*/ 3543210 w 5437448"/>
                  <a:gd name="connsiteY2-102" fmla="*/ 6814649 h 6925875"/>
                  <a:gd name="connsiteX3-103" fmla="*/ 5437448 w 5437448"/>
                  <a:gd name="connsiteY3-104" fmla="*/ 6925875 h 6925875"/>
                  <a:gd name="connsiteX4-105" fmla="*/ 5437448 w 5437448"/>
                  <a:gd name="connsiteY4-106" fmla="*/ 6665993 h 6925875"/>
                  <a:gd name="connsiteX5-107" fmla="*/ 461187 w 5437448"/>
                  <a:gd name="connsiteY5-108" fmla="*/ 0 h 6925875"/>
                  <a:gd name="connsiteX0-109" fmla="*/ 434336 w 5410597"/>
                  <a:gd name="connsiteY0-110" fmla="*/ 0 h 6925875"/>
                  <a:gd name="connsiteX1-111" fmla="*/ 289957 w 5410597"/>
                  <a:gd name="connsiteY1-112" fmla="*/ 886 h 6925875"/>
                  <a:gd name="connsiteX2-113" fmla="*/ 3516359 w 5410597"/>
                  <a:gd name="connsiteY2-114" fmla="*/ 6814649 h 6925875"/>
                  <a:gd name="connsiteX3-115" fmla="*/ 5410597 w 5410597"/>
                  <a:gd name="connsiteY3-116" fmla="*/ 6925875 h 6925875"/>
                  <a:gd name="connsiteX4-117" fmla="*/ 5410597 w 5410597"/>
                  <a:gd name="connsiteY4-118" fmla="*/ 6665993 h 6925875"/>
                  <a:gd name="connsiteX5-119" fmla="*/ 434336 w 5410597"/>
                  <a:gd name="connsiteY5-120" fmla="*/ 0 h 6925875"/>
                  <a:gd name="connsiteX0-121" fmla="*/ 457377 w 5433638"/>
                  <a:gd name="connsiteY0-122" fmla="*/ 0 h 6925875"/>
                  <a:gd name="connsiteX1-123" fmla="*/ 312998 w 5433638"/>
                  <a:gd name="connsiteY1-124" fmla="*/ 886 h 6925875"/>
                  <a:gd name="connsiteX2-125" fmla="*/ 3539400 w 5433638"/>
                  <a:gd name="connsiteY2-126" fmla="*/ 6814649 h 6925875"/>
                  <a:gd name="connsiteX3-127" fmla="*/ 5433638 w 5433638"/>
                  <a:gd name="connsiteY3-128" fmla="*/ 6925875 h 6925875"/>
                  <a:gd name="connsiteX4-129" fmla="*/ 5433638 w 5433638"/>
                  <a:gd name="connsiteY4-130" fmla="*/ 6665993 h 6925875"/>
                  <a:gd name="connsiteX5-131" fmla="*/ 457377 w 5433638"/>
                  <a:gd name="connsiteY5-132" fmla="*/ 0 h 6925875"/>
                  <a:gd name="connsiteX0-133" fmla="*/ 457377 w 5433638"/>
                  <a:gd name="connsiteY0-134" fmla="*/ 0 h 6814649"/>
                  <a:gd name="connsiteX1-135" fmla="*/ 312998 w 5433638"/>
                  <a:gd name="connsiteY1-136" fmla="*/ 886 h 6814649"/>
                  <a:gd name="connsiteX2-137" fmla="*/ 3539400 w 5433638"/>
                  <a:gd name="connsiteY2-138" fmla="*/ 6814649 h 6814649"/>
                  <a:gd name="connsiteX3-139" fmla="*/ 5433638 w 5433638"/>
                  <a:gd name="connsiteY3-140" fmla="*/ 6665993 h 6814649"/>
                  <a:gd name="connsiteX4-141" fmla="*/ 457377 w 5433638"/>
                  <a:gd name="connsiteY4-142" fmla="*/ 0 h 6814649"/>
                  <a:gd name="connsiteX0-143" fmla="*/ 457377 w 3547688"/>
                  <a:gd name="connsiteY0-144" fmla="*/ 0 h 6814649"/>
                  <a:gd name="connsiteX1-145" fmla="*/ 312998 w 3547688"/>
                  <a:gd name="connsiteY1-146" fmla="*/ 886 h 6814649"/>
                  <a:gd name="connsiteX2-147" fmla="*/ 3539400 w 3547688"/>
                  <a:gd name="connsiteY2-148" fmla="*/ 6814649 h 6814649"/>
                  <a:gd name="connsiteX3-149" fmla="*/ 3547688 w 3547688"/>
                  <a:gd name="connsiteY3-150" fmla="*/ 6284993 h 6814649"/>
                  <a:gd name="connsiteX4-151" fmla="*/ 457377 w 3547688"/>
                  <a:gd name="connsiteY4-152" fmla="*/ 0 h 6814649"/>
                  <a:gd name="connsiteX0-153" fmla="*/ 457377 w 3547688"/>
                  <a:gd name="connsiteY0-154" fmla="*/ 0 h 6814649"/>
                  <a:gd name="connsiteX1-155" fmla="*/ 312998 w 3547688"/>
                  <a:gd name="connsiteY1-156" fmla="*/ 886 h 6814649"/>
                  <a:gd name="connsiteX2-157" fmla="*/ 3539400 w 3547688"/>
                  <a:gd name="connsiteY2-158" fmla="*/ 6814649 h 6814649"/>
                  <a:gd name="connsiteX3-159" fmla="*/ 3547688 w 3547688"/>
                  <a:gd name="connsiteY3-160" fmla="*/ 6284993 h 6814649"/>
                  <a:gd name="connsiteX4-161" fmla="*/ 457377 w 3547688"/>
                  <a:gd name="connsiteY4-162" fmla="*/ 0 h 6814649"/>
                  <a:gd name="connsiteX0-163" fmla="*/ 457377 w 3547688"/>
                  <a:gd name="connsiteY0-164" fmla="*/ 0 h 6814649"/>
                  <a:gd name="connsiteX1-165" fmla="*/ 312998 w 3547688"/>
                  <a:gd name="connsiteY1-166" fmla="*/ 886 h 6814649"/>
                  <a:gd name="connsiteX2-167" fmla="*/ 3539400 w 3547688"/>
                  <a:gd name="connsiteY2-168" fmla="*/ 6814649 h 6814649"/>
                  <a:gd name="connsiteX3-169" fmla="*/ 3547688 w 3547688"/>
                  <a:gd name="connsiteY3-170" fmla="*/ 6284993 h 6814649"/>
                  <a:gd name="connsiteX4-171" fmla="*/ 457377 w 3547688"/>
                  <a:gd name="connsiteY4-172" fmla="*/ 0 h 6814649"/>
                  <a:gd name="connsiteX0-173" fmla="*/ 457377 w 3547688"/>
                  <a:gd name="connsiteY0-174" fmla="*/ 0 h 6814649"/>
                  <a:gd name="connsiteX1-175" fmla="*/ 312998 w 3547688"/>
                  <a:gd name="connsiteY1-176" fmla="*/ 886 h 6814649"/>
                  <a:gd name="connsiteX2-177" fmla="*/ 3539400 w 3547688"/>
                  <a:gd name="connsiteY2-178" fmla="*/ 6814649 h 6814649"/>
                  <a:gd name="connsiteX3-179" fmla="*/ 3547688 w 3547688"/>
                  <a:gd name="connsiteY3-180" fmla="*/ 6284993 h 6814649"/>
                  <a:gd name="connsiteX4-181" fmla="*/ 457377 w 3547688"/>
                  <a:gd name="connsiteY4-182" fmla="*/ 0 h 6814649"/>
                  <a:gd name="connsiteX0-183" fmla="*/ 474393 w 3564704"/>
                  <a:gd name="connsiteY0-184" fmla="*/ 0 h 6814649"/>
                  <a:gd name="connsiteX1-185" fmla="*/ 310964 w 3564704"/>
                  <a:gd name="connsiteY1-186" fmla="*/ 73911 h 6814649"/>
                  <a:gd name="connsiteX2-187" fmla="*/ 3556416 w 3564704"/>
                  <a:gd name="connsiteY2-188" fmla="*/ 6814649 h 6814649"/>
                  <a:gd name="connsiteX3-189" fmla="*/ 3564704 w 3564704"/>
                  <a:gd name="connsiteY3-190" fmla="*/ 6284993 h 6814649"/>
                  <a:gd name="connsiteX4-191" fmla="*/ 474393 w 3564704"/>
                  <a:gd name="connsiteY4-192" fmla="*/ 0 h 6814649"/>
                  <a:gd name="connsiteX0-193" fmla="*/ 474393 w 3564704"/>
                  <a:gd name="connsiteY0-194" fmla="*/ 0 h 6744799"/>
                  <a:gd name="connsiteX1-195" fmla="*/ 310964 w 3564704"/>
                  <a:gd name="connsiteY1-196" fmla="*/ 4061 h 6744799"/>
                  <a:gd name="connsiteX2-197" fmla="*/ 3556416 w 3564704"/>
                  <a:gd name="connsiteY2-198" fmla="*/ 6744799 h 6744799"/>
                  <a:gd name="connsiteX3-199" fmla="*/ 3564704 w 3564704"/>
                  <a:gd name="connsiteY3-200" fmla="*/ 6215143 h 6744799"/>
                  <a:gd name="connsiteX4-201" fmla="*/ 474393 w 3564704"/>
                  <a:gd name="connsiteY4-202" fmla="*/ 0 h 6744799"/>
                  <a:gd name="connsiteX0-203" fmla="*/ 474393 w 3564704"/>
                  <a:gd name="connsiteY0-204" fmla="*/ 0 h 6744799"/>
                  <a:gd name="connsiteX1-205" fmla="*/ 310964 w 3564704"/>
                  <a:gd name="connsiteY1-206" fmla="*/ 4061 h 6744799"/>
                  <a:gd name="connsiteX2-207" fmla="*/ 3556416 w 3564704"/>
                  <a:gd name="connsiteY2-208" fmla="*/ 6744799 h 6744799"/>
                  <a:gd name="connsiteX3-209" fmla="*/ 3564704 w 3564704"/>
                  <a:gd name="connsiteY3-210" fmla="*/ 6215143 h 6744799"/>
                  <a:gd name="connsiteX4-211" fmla="*/ 474393 w 3564704"/>
                  <a:gd name="connsiteY4-212" fmla="*/ 0 h 6744799"/>
                  <a:gd name="connsiteX0-213" fmla="*/ 474393 w 3564704"/>
                  <a:gd name="connsiteY0-214" fmla="*/ 5464 h 6750263"/>
                  <a:gd name="connsiteX1-215" fmla="*/ 310964 w 3564704"/>
                  <a:gd name="connsiteY1-216" fmla="*/ 0 h 6750263"/>
                  <a:gd name="connsiteX2-217" fmla="*/ 3556416 w 3564704"/>
                  <a:gd name="connsiteY2-218" fmla="*/ 6750263 h 6750263"/>
                  <a:gd name="connsiteX3-219" fmla="*/ 3564704 w 3564704"/>
                  <a:gd name="connsiteY3-220" fmla="*/ 6220607 h 6750263"/>
                  <a:gd name="connsiteX4-221" fmla="*/ 474393 w 3564704"/>
                  <a:gd name="connsiteY4-222" fmla="*/ 5464 h 6750263"/>
                  <a:gd name="connsiteX0-223" fmla="*/ 474393 w 3564704"/>
                  <a:gd name="connsiteY0-224" fmla="*/ 0 h 6754324"/>
                  <a:gd name="connsiteX1-225" fmla="*/ 310964 w 3564704"/>
                  <a:gd name="connsiteY1-226" fmla="*/ 4061 h 6754324"/>
                  <a:gd name="connsiteX2-227" fmla="*/ 3556416 w 3564704"/>
                  <a:gd name="connsiteY2-228" fmla="*/ 6754324 h 6754324"/>
                  <a:gd name="connsiteX3-229" fmla="*/ 3564704 w 3564704"/>
                  <a:gd name="connsiteY3-230" fmla="*/ 6224668 h 6754324"/>
                  <a:gd name="connsiteX4-231" fmla="*/ 474393 w 3564704"/>
                  <a:gd name="connsiteY4-232" fmla="*/ 0 h 675432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3564704" h="6754324">
                    <a:moveTo>
                      <a:pt x="474393" y="0"/>
                    </a:moveTo>
                    <a:lnTo>
                      <a:pt x="310964" y="4061"/>
                    </a:lnTo>
                    <a:cubicBezTo>
                      <a:pt x="-741398" y="3003935"/>
                      <a:pt x="1011135" y="6061640"/>
                      <a:pt x="3556416" y="6754324"/>
                    </a:cubicBezTo>
                    <a:lnTo>
                      <a:pt x="3564704" y="6224668"/>
                    </a:lnTo>
                    <a:cubicBezTo>
                      <a:pt x="1362657" y="5120436"/>
                      <a:pt x="-32537" y="2614864"/>
                      <a:pt x="474393" y="0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cxnSp>
        <p:nvCxnSpPr>
          <p:cNvPr id="52" name="直接连接符 51"/>
          <p:cNvCxnSpPr/>
          <p:nvPr userDrawn="1"/>
        </p:nvCxnSpPr>
        <p:spPr>
          <a:xfrm>
            <a:off x="695325" y="1752600"/>
            <a:ext cx="444500" cy="0"/>
          </a:xfrm>
          <a:prstGeom prst="line">
            <a:avLst/>
          </a:prstGeom>
          <a:ln w="635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组合 69"/>
          <p:cNvGrpSpPr/>
          <p:nvPr userDrawn="1"/>
        </p:nvGrpSpPr>
        <p:grpSpPr>
          <a:xfrm>
            <a:off x="827720" y="2331559"/>
            <a:ext cx="891870" cy="825695"/>
            <a:chOff x="2306171" y="1926623"/>
            <a:chExt cx="891870" cy="825695"/>
          </a:xfrm>
        </p:grpSpPr>
        <p:grpSp>
          <p:nvGrpSpPr>
            <p:cNvPr id="71" name="组合 70"/>
            <p:cNvGrpSpPr/>
            <p:nvPr/>
          </p:nvGrpSpPr>
          <p:grpSpPr>
            <a:xfrm>
              <a:off x="2337554" y="1927518"/>
              <a:ext cx="818444" cy="818444"/>
              <a:chOff x="12940611" y="6309261"/>
              <a:chExt cx="602205" cy="602205"/>
            </a:xfrm>
          </p:grpSpPr>
          <p:pic>
            <p:nvPicPr>
              <p:cNvPr id="74" name="图片 73" descr="形状&#10;&#10;描述已自动生成"/>
              <p:cNvPicPr>
                <a:picLocks noChangeAspect="1" noChangeArrowheads="1"/>
              </p:cNvPicPr>
              <p:nvPr>
                <p:custDataLst>
                  <p:tags r:id="rId2"/>
                </p:custDataLst>
              </p:nvPr>
            </p:nvPicPr>
            <p:blipFill>
              <a:blip r:embed="rId3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3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2940611" y="6309261"/>
                <a:ext cx="602205" cy="602205"/>
              </a:xfrm>
              <a:prstGeom prst="rect">
                <a:avLst/>
              </a:prstGeom>
              <a:noFill/>
            </p:spPr>
          </p:pic>
          <p:grpSp>
            <p:nvGrpSpPr>
              <p:cNvPr id="75" name="组合 74"/>
              <p:cNvGrpSpPr/>
              <p:nvPr/>
            </p:nvGrpSpPr>
            <p:grpSpPr>
              <a:xfrm>
                <a:off x="13093214" y="6456251"/>
                <a:ext cx="296997" cy="308231"/>
                <a:chOff x="-3717433" y="-522479"/>
                <a:chExt cx="612908" cy="636091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76" name="任意多边形 75"/>
                <p:cNvSpPr/>
                <p:nvPr/>
              </p:nvSpPr>
              <p:spPr>
                <a:xfrm>
                  <a:off x="-3717433" y="-522479"/>
                  <a:ext cx="612908" cy="636091"/>
                </a:xfrm>
                <a:custGeom>
                  <a:avLst/>
                  <a:gdLst>
                    <a:gd name="connsiteX0" fmla="*/ 608551 w 612908"/>
                    <a:gd name="connsiteY0" fmla="*/ 159275 h 636091"/>
                    <a:gd name="connsiteX1" fmla="*/ 545555 w 612908"/>
                    <a:gd name="connsiteY1" fmla="*/ 95235 h 636091"/>
                    <a:gd name="connsiteX2" fmla="*/ 460094 w 612908"/>
                    <a:gd name="connsiteY2" fmla="*/ 118951 h 636091"/>
                    <a:gd name="connsiteX3" fmla="*/ 429762 w 612908"/>
                    <a:gd name="connsiteY3" fmla="*/ 162055 h 636091"/>
                    <a:gd name="connsiteX4" fmla="*/ 448092 w 612908"/>
                    <a:gd name="connsiteY4" fmla="*/ 258232 h 636091"/>
                    <a:gd name="connsiteX5" fmla="*/ 416639 w 612908"/>
                    <a:gd name="connsiteY5" fmla="*/ 378446 h 636091"/>
                    <a:gd name="connsiteX6" fmla="*/ 415519 w 612908"/>
                    <a:gd name="connsiteY6" fmla="*/ 393771 h 636091"/>
                    <a:gd name="connsiteX7" fmla="*/ 397063 w 612908"/>
                    <a:gd name="connsiteY7" fmla="*/ 500416 h 636091"/>
                    <a:gd name="connsiteX8" fmla="*/ 314581 w 612908"/>
                    <a:gd name="connsiteY8" fmla="*/ 589629 h 636091"/>
                    <a:gd name="connsiteX9" fmla="*/ 194169 w 612908"/>
                    <a:gd name="connsiteY9" fmla="*/ 593400 h 636091"/>
                    <a:gd name="connsiteX10" fmla="*/ 110755 w 612908"/>
                    <a:gd name="connsiteY10" fmla="*/ 469275 h 636091"/>
                    <a:gd name="connsiteX11" fmla="*/ 111100 w 612908"/>
                    <a:gd name="connsiteY11" fmla="*/ 460986 h 636091"/>
                    <a:gd name="connsiteX12" fmla="*/ 124218 w 612908"/>
                    <a:gd name="connsiteY12" fmla="*/ 403026 h 636091"/>
                    <a:gd name="connsiteX13" fmla="*/ 139379 w 612908"/>
                    <a:gd name="connsiteY13" fmla="*/ 373239 h 636091"/>
                    <a:gd name="connsiteX14" fmla="*/ 166017 w 612908"/>
                    <a:gd name="connsiteY14" fmla="*/ 367613 h 636091"/>
                    <a:gd name="connsiteX15" fmla="*/ 177101 w 612908"/>
                    <a:gd name="connsiteY15" fmla="*/ 371714 h 636091"/>
                    <a:gd name="connsiteX16" fmla="*/ 210111 w 612908"/>
                    <a:gd name="connsiteY16" fmla="*/ 381139 h 636091"/>
                    <a:gd name="connsiteX17" fmla="*/ 258733 w 612908"/>
                    <a:gd name="connsiteY17" fmla="*/ 376699 h 636091"/>
                    <a:gd name="connsiteX18" fmla="*/ 321491 w 612908"/>
                    <a:gd name="connsiteY18" fmla="*/ 320938 h 636091"/>
                    <a:gd name="connsiteX19" fmla="*/ 346053 w 612908"/>
                    <a:gd name="connsiteY19" fmla="*/ 241154 h 636091"/>
                    <a:gd name="connsiteX20" fmla="*/ 346028 w 612908"/>
                    <a:gd name="connsiteY20" fmla="*/ 239461 h 636091"/>
                    <a:gd name="connsiteX21" fmla="*/ 348189 w 612908"/>
                    <a:gd name="connsiteY21" fmla="*/ 237355 h 636091"/>
                    <a:gd name="connsiteX22" fmla="*/ 358390 w 612908"/>
                    <a:gd name="connsiteY22" fmla="*/ 202534 h 636091"/>
                    <a:gd name="connsiteX23" fmla="*/ 359034 w 612908"/>
                    <a:gd name="connsiteY23" fmla="*/ 196579 h 636091"/>
                    <a:gd name="connsiteX24" fmla="*/ 349848 w 612908"/>
                    <a:gd name="connsiteY24" fmla="*/ 107731 h 636091"/>
                    <a:gd name="connsiteX25" fmla="*/ 327316 w 612908"/>
                    <a:gd name="connsiteY25" fmla="*/ 62346 h 636091"/>
                    <a:gd name="connsiteX26" fmla="*/ 307845 w 612908"/>
                    <a:gd name="connsiteY26" fmla="*/ 43807 h 636091"/>
                    <a:gd name="connsiteX27" fmla="*/ 289370 w 612908"/>
                    <a:gd name="connsiteY27" fmla="*/ 43021 h 636091"/>
                    <a:gd name="connsiteX28" fmla="*/ 288967 w 612908"/>
                    <a:gd name="connsiteY28" fmla="*/ 42555 h 636091"/>
                    <a:gd name="connsiteX29" fmla="*/ 257452 w 612908"/>
                    <a:gd name="connsiteY29" fmla="*/ 37698 h 636091"/>
                    <a:gd name="connsiteX30" fmla="*/ 239306 w 612908"/>
                    <a:gd name="connsiteY30" fmla="*/ 63598 h 636091"/>
                    <a:gd name="connsiteX31" fmla="*/ 250012 w 612908"/>
                    <a:gd name="connsiteY31" fmla="*/ 92988 h 636091"/>
                    <a:gd name="connsiteX32" fmla="*/ 266149 w 612908"/>
                    <a:gd name="connsiteY32" fmla="*/ 101660 h 636091"/>
                    <a:gd name="connsiteX33" fmla="*/ 269065 w 612908"/>
                    <a:gd name="connsiteY33" fmla="*/ 101864 h 636091"/>
                    <a:gd name="connsiteX34" fmla="*/ 284579 w 612908"/>
                    <a:gd name="connsiteY34" fmla="*/ 94546 h 636091"/>
                    <a:gd name="connsiteX35" fmla="*/ 288550 w 612908"/>
                    <a:gd name="connsiteY35" fmla="*/ 90610 h 636091"/>
                    <a:gd name="connsiteX36" fmla="*/ 289642 w 612908"/>
                    <a:gd name="connsiteY36" fmla="*/ 91192 h 636091"/>
                    <a:gd name="connsiteX37" fmla="*/ 305172 w 612908"/>
                    <a:gd name="connsiteY37" fmla="*/ 195672 h 636091"/>
                    <a:gd name="connsiteX38" fmla="*/ 304419 w 612908"/>
                    <a:gd name="connsiteY38" fmla="*/ 198788 h 636091"/>
                    <a:gd name="connsiteX39" fmla="*/ 304516 w 612908"/>
                    <a:gd name="connsiteY39" fmla="*/ 232249 h 636091"/>
                    <a:gd name="connsiteX40" fmla="*/ 307797 w 612908"/>
                    <a:gd name="connsiteY40" fmla="*/ 236947 h 636091"/>
                    <a:gd name="connsiteX41" fmla="*/ 293693 w 612908"/>
                    <a:gd name="connsiteY41" fmla="*/ 284846 h 636091"/>
                    <a:gd name="connsiteX42" fmla="*/ 245116 w 612908"/>
                    <a:gd name="connsiteY42" fmla="*/ 329945 h 636091"/>
                    <a:gd name="connsiteX43" fmla="*/ 152641 w 612908"/>
                    <a:gd name="connsiteY43" fmla="*/ 324326 h 636091"/>
                    <a:gd name="connsiteX44" fmla="*/ 138860 w 612908"/>
                    <a:gd name="connsiteY44" fmla="*/ 319418 h 636091"/>
                    <a:gd name="connsiteX45" fmla="*/ 97492 w 612908"/>
                    <a:gd name="connsiteY45" fmla="*/ 302885 h 636091"/>
                    <a:gd name="connsiteX46" fmla="*/ 60046 w 612908"/>
                    <a:gd name="connsiteY46" fmla="*/ 270321 h 636091"/>
                    <a:gd name="connsiteX47" fmla="*/ 46366 w 612908"/>
                    <a:gd name="connsiteY47" fmla="*/ 198337 h 636091"/>
                    <a:gd name="connsiteX48" fmla="*/ 65205 w 612908"/>
                    <a:gd name="connsiteY48" fmla="*/ 152068 h 636091"/>
                    <a:gd name="connsiteX49" fmla="*/ 70684 w 612908"/>
                    <a:gd name="connsiteY49" fmla="*/ 150456 h 636091"/>
                    <a:gd name="connsiteX50" fmla="*/ 91620 w 612908"/>
                    <a:gd name="connsiteY50" fmla="*/ 124353 h 636091"/>
                    <a:gd name="connsiteX51" fmla="*/ 92969 w 612908"/>
                    <a:gd name="connsiteY51" fmla="*/ 121451 h 636091"/>
                    <a:gd name="connsiteX52" fmla="*/ 170238 w 612908"/>
                    <a:gd name="connsiteY52" fmla="*/ 49422 h 636091"/>
                    <a:gd name="connsiteX53" fmla="*/ 171457 w 612908"/>
                    <a:gd name="connsiteY53" fmla="*/ 49650 h 636091"/>
                    <a:gd name="connsiteX54" fmla="*/ 172107 w 612908"/>
                    <a:gd name="connsiteY54" fmla="*/ 55202 h 636091"/>
                    <a:gd name="connsiteX55" fmla="*/ 182080 w 612908"/>
                    <a:gd name="connsiteY55" fmla="*/ 72251 h 636091"/>
                    <a:gd name="connsiteX56" fmla="*/ 195920 w 612908"/>
                    <a:gd name="connsiteY56" fmla="*/ 75784 h 636091"/>
                    <a:gd name="connsiteX57" fmla="*/ 200108 w 612908"/>
                    <a:gd name="connsiteY57" fmla="*/ 75532 h 636091"/>
                    <a:gd name="connsiteX58" fmla="*/ 226801 w 612908"/>
                    <a:gd name="connsiteY58" fmla="*/ 59221 h 636091"/>
                    <a:gd name="connsiteX59" fmla="*/ 228756 w 612908"/>
                    <a:gd name="connsiteY59" fmla="*/ 27657 h 636091"/>
                    <a:gd name="connsiteX60" fmla="*/ 201080 w 612908"/>
                    <a:gd name="connsiteY60" fmla="*/ 11812 h 636091"/>
                    <a:gd name="connsiteX61" fmla="*/ 200477 w 612908"/>
                    <a:gd name="connsiteY61" fmla="*/ 11928 h 636091"/>
                    <a:gd name="connsiteX62" fmla="*/ 185540 w 612908"/>
                    <a:gd name="connsiteY62" fmla="*/ 1028 h 636091"/>
                    <a:gd name="connsiteX63" fmla="*/ 158761 w 612908"/>
                    <a:gd name="connsiteY63" fmla="*/ 3382 h 636091"/>
                    <a:gd name="connsiteX64" fmla="*/ 112852 w 612908"/>
                    <a:gd name="connsiteY64" fmla="*/ 24832 h 636091"/>
                    <a:gd name="connsiteX65" fmla="*/ 50292 w 612908"/>
                    <a:gd name="connsiteY65" fmla="*/ 88586 h 636091"/>
                    <a:gd name="connsiteX66" fmla="*/ 47084 w 612908"/>
                    <a:gd name="connsiteY66" fmla="*/ 93638 h 636091"/>
                    <a:gd name="connsiteX67" fmla="*/ 33355 w 612908"/>
                    <a:gd name="connsiteY67" fmla="*/ 127230 h 636091"/>
                    <a:gd name="connsiteX68" fmla="*/ 33719 w 612908"/>
                    <a:gd name="connsiteY68" fmla="*/ 130239 h 636091"/>
                    <a:gd name="connsiteX69" fmla="*/ 32661 w 612908"/>
                    <a:gd name="connsiteY69" fmla="*/ 131535 h 636091"/>
                    <a:gd name="connsiteX70" fmla="*/ 2131 w 612908"/>
                    <a:gd name="connsiteY70" fmla="*/ 209231 h 636091"/>
                    <a:gd name="connsiteX71" fmla="*/ 16457 w 612908"/>
                    <a:gd name="connsiteY71" fmla="*/ 291951 h 636091"/>
                    <a:gd name="connsiteX72" fmla="*/ 45885 w 612908"/>
                    <a:gd name="connsiteY72" fmla="*/ 321059 h 636091"/>
                    <a:gd name="connsiteX73" fmla="*/ 67297 w 612908"/>
                    <a:gd name="connsiteY73" fmla="*/ 331823 h 636091"/>
                    <a:gd name="connsiteX74" fmla="*/ 86874 w 612908"/>
                    <a:gd name="connsiteY74" fmla="*/ 341631 h 636091"/>
                    <a:gd name="connsiteX75" fmla="*/ 92663 w 612908"/>
                    <a:gd name="connsiteY75" fmla="*/ 348183 h 636091"/>
                    <a:gd name="connsiteX76" fmla="*/ 92309 w 612908"/>
                    <a:gd name="connsiteY76" fmla="*/ 359019 h 636091"/>
                    <a:gd name="connsiteX77" fmla="*/ 80623 w 612908"/>
                    <a:gd name="connsiteY77" fmla="*/ 398130 h 636091"/>
                    <a:gd name="connsiteX78" fmla="*/ 66967 w 612908"/>
                    <a:gd name="connsiteY78" fmla="*/ 447218 h 636091"/>
                    <a:gd name="connsiteX79" fmla="*/ 75663 w 612908"/>
                    <a:gd name="connsiteY79" fmla="*/ 534291 h 636091"/>
                    <a:gd name="connsiteX80" fmla="*/ 99875 w 612908"/>
                    <a:gd name="connsiteY80" fmla="*/ 576667 h 636091"/>
                    <a:gd name="connsiteX81" fmla="*/ 244713 w 612908"/>
                    <a:gd name="connsiteY81" fmla="*/ 636067 h 636091"/>
                    <a:gd name="connsiteX82" fmla="*/ 248502 w 612908"/>
                    <a:gd name="connsiteY82" fmla="*/ 636091 h 636091"/>
                    <a:gd name="connsiteX83" fmla="*/ 370969 w 612908"/>
                    <a:gd name="connsiteY83" fmla="*/ 599699 h 636091"/>
                    <a:gd name="connsiteX84" fmla="*/ 437071 w 612908"/>
                    <a:gd name="connsiteY84" fmla="*/ 496611 h 636091"/>
                    <a:gd name="connsiteX85" fmla="*/ 454236 w 612908"/>
                    <a:gd name="connsiteY85" fmla="*/ 375597 h 636091"/>
                    <a:gd name="connsiteX86" fmla="*/ 479170 w 612908"/>
                    <a:gd name="connsiteY86" fmla="*/ 282235 h 636091"/>
                    <a:gd name="connsiteX87" fmla="*/ 479893 w 612908"/>
                    <a:gd name="connsiteY87" fmla="*/ 280968 h 636091"/>
                    <a:gd name="connsiteX88" fmla="*/ 515252 w 612908"/>
                    <a:gd name="connsiteY88" fmla="*/ 287748 h 636091"/>
                    <a:gd name="connsiteX89" fmla="*/ 579686 w 612908"/>
                    <a:gd name="connsiteY89" fmla="*/ 263842 h 636091"/>
                    <a:gd name="connsiteX90" fmla="*/ 608551 w 612908"/>
                    <a:gd name="connsiteY90" fmla="*/ 159275 h 636091"/>
                    <a:gd name="connsiteX91" fmla="*/ 282198 w 612908"/>
                    <a:gd name="connsiteY91" fmla="*/ 84655 h 636091"/>
                    <a:gd name="connsiteX92" fmla="*/ 281911 w 612908"/>
                    <a:gd name="connsiteY92" fmla="*/ 84951 h 636091"/>
                    <a:gd name="connsiteX93" fmla="*/ 267532 w 612908"/>
                    <a:gd name="connsiteY93" fmla="*/ 91741 h 636091"/>
                    <a:gd name="connsiteX94" fmla="*/ 257132 w 612908"/>
                    <a:gd name="connsiteY94" fmla="*/ 85946 h 636091"/>
                    <a:gd name="connsiteX95" fmla="*/ 249270 w 612908"/>
                    <a:gd name="connsiteY95" fmla="*/ 64636 h 636091"/>
                    <a:gd name="connsiteX96" fmla="*/ 261635 w 612908"/>
                    <a:gd name="connsiteY96" fmla="*/ 46802 h 636091"/>
                    <a:gd name="connsiteX97" fmla="*/ 271593 w 612908"/>
                    <a:gd name="connsiteY97" fmla="*/ 45778 h 636091"/>
                    <a:gd name="connsiteX98" fmla="*/ 280877 w 612908"/>
                    <a:gd name="connsiteY98" fmla="*/ 48816 h 636091"/>
                    <a:gd name="connsiteX99" fmla="*/ 279668 w 612908"/>
                    <a:gd name="connsiteY99" fmla="*/ 50475 h 636091"/>
                    <a:gd name="connsiteX100" fmla="*/ 277499 w 612908"/>
                    <a:gd name="connsiteY100" fmla="*/ 68781 h 636091"/>
                    <a:gd name="connsiteX101" fmla="*/ 281557 w 612908"/>
                    <a:gd name="connsiteY101" fmla="*/ 77885 h 636091"/>
                    <a:gd name="connsiteX102" fmla="*/ 282198 w 612908"/>
                    <a:gd name="connsiteY102" fmla="*/ 84655 h 636091"/>
                    <a:gd name="connsiteX103" fmla="*/ 295213 w 612908"/>
                    <a:gd name="connsiteY103" fmla="*/ 81030 h 636091"/>
                    <a:gd name="connsiteX104" fmla="*/ 293713 w 612908"/>
                    <a:gd name="connsiteY104" fmla="*/ 78705 h 636091"/>
                    <a:gd name="connsiteX105" fmla="*/ 287623 w 612908"/>
                    <a:gd name="connsiteY105" fmla="*/ 67563 h 636091"/>
                    <a:gd name="connsiteX106" fmla="*/ 288079 w 612908"/>
                    <a:gd name="connsiteY106" fmla="*/ 55911 h 636091"/>
                    <a:gd name="connsiteX107" fmla="*/ 297358 w 612908"/>
                    <a:gd name="connsiteY107" fmla="*/ 51635 h 636091"/>
                    <a:gd name="connsiteX108" fmla="*/ 303784 w 612908"/>
                    <a:gd name="connsiteY108" fmla="*/ 52965 h 636091"/>
                    <a:gd name="connsiteX109" fmla="*/ 319027 w 612908"/>
                    <a:gd name="connsiteY109" fmla="*/ 67961 h 636091"/>
                    <a:gd name="connsiteX110" fmla="*/ 340370 w 612908"/>
                    <a:gd name="connsiteY110" fmla="*/ 110963 h 636091"/>
                    <a:gd name="connsiteX111" fmla="*/ 350470 w 612908"/>
                    <a:gd name="connsiteY111" fmla="*/ 177062 h 636091"/>
                    <a:gd name="connsiteX112" fmla="*/ 347499 w 612908"/>
                    <a:gd name="connsiteY112" fmla="*/ 205670 h 636091"/>
                    <a:gd name="connsiteX113" fmla="*/ 340719 w 612908"/>
                    <a:gd name="connsiteY113" fmla="*/ 230677 h 636091"/>
                    <a:gd name="connsiteX114" fmla="*/ 326020 w 612908"/>
                    <a:gd name="connsiteY114" fmla="*/ 235622 h 636091"/>
                    <a:gd name="connsiteX115" fmla="*/ 314920 w 612908"/>
                    <a:gd name="connsiteY115" fmla="*/ 197977 h 636091"/>
                    <a:gd name="connsiteX116" fmla="*/ 295213 w 612908"/>
                    <a:gd name="connsiteY116" fmla="*/ 81030 h 636091"/>
                    <a:gd name="connsiteX117" fmla="*/ 203423 w 612908"/>
                    <a:gd name="connsiteY117" fmla="*/ 23803 h 636091"/>
                    <a:gd name="connsiteX118" fmla="*/ 203511 w 612908"/>
                    <a:gd name="connsiteY118" fmla="*/ 21751 h 636091"/>
                    <a:gd name="connsiteX119" fmla="*/ 210140 w 612908"/>
                    <a:gd name="connsiteY119" fmla="*/ 23828 h 636091"/>
                    <a:gd name="connsiteX120" fmla="*/ 221060 w 612908"/>
                    <a:gd name="connsiteY120" fmla="*/ 35295 h 636091"/>
                    <a:gd name="connsiteX121" fmla="*/ 218366 w 612908"/>
                    <a:gd name="connsiteY121" fmla="*/ 53824 h 636091"/>
                    <a:gd name="connsiteX122" fmla="*/ 193310 w 612908"/>
                    <a:gd name="connsiteY122" fmla="*/ 65724 h 636091"/>
                    <a:gd name="connsiteX123" fmla="*/ 181857 w 612908"/>
                    <a:gd name="connsiteY123" fmla="*/ 56037 h 636091"/>
                    <a:gd name="connsiteX124" fmla="*/ 183288 w 612908"/>
                    <a:gd name="connsiteY124" fmla="*/ 44235 h 636091"/>
                    <a:gd name="connsiteX125" fmla="*/ 191869 w 612908"/>
                    <a:gd name="connsiteY125" fmla="*/ 40697 h 636091"/>
                    <a:gd name="connsiteX126" fmla="*/ 203423 w 612908"/>
                    <a:gd name="connsiteY126" fmla="*/ 23803 h 636091"/>
                    <a:gd name="connsiteX127" fmla="*/ 44949 w 612908"/>
                    <a:gd name="connsiteY127" fmla="*/ 118019 h 636091"/>
                    <a:gd name="connsiteX128" fmla="*/ 62352 w 612908"/>
                    <a:gd name="connsiteY128" fmla="*/ 88275 h 636091"/>
                    <a:gd name="connsiteX129" fmla="*/ 118248 w 612908"/>
                    <a:gd name="connsiteY129" fmla="*/ 33272 h 636091"/>
                    <a:gd name="connsiteX130" fmla="*/ 161742 w 612908"/>
                    <a:gd name="connsiteY130" fmla="*/ 12947 h 636091"/>
                    <a:gd name="connsiteX131" fmla="*/ 183012 w 612908"/>
                    <a:gd name="connsiteY131" fmla="*/ 10720 h 636091"/>
                    <a:gd name="connsiteX132" fmla="*/ 193455 w 612908"/>
                    <a:gd name="connsiteY132" fmla="*/ 22813 h 636091"/>
                    <a:gd name="connsiteX133" fmla="*/ 186544 w 612908"/>
                    <a:gd name="connsiteY133" fmla="*/ 32209 h 636091"/>
                    <a:gd name="connsiteX134" fmla="*/ 174844 w 612908"/>
                    <a:gd name="connsiteY134" fmla="*/ 37125 h 636091"/>
                    <a:gd name="connsiteX135" fmla="*/ 172223 w 612908"/>
                    <a:gd name="connsiteY135" fmla="*/ 38013 h 636091"/>
                    <a:gd name="connsiteX136" fmla="*/ 112483 w 612908"/>
                    <a:gd name="connsiteY136" fmla="*/ 76036 h 636091"/>
                    <a:gd name="connsiteX137" fmla="*/ 90776 w 612908"/>
                    <a:gd name="connsiteY137" fmla="*/ 104290 h 636091"/>
                    <a:gd name="connsiteX138" fmla="*/ 71373 w 612908"/>
                    <a:gd name="connsiteY138" fmla="*/ 135922 h 636091"/>
                    <a:gd name="connsiteX139" fmla="*/ 51767 w 612908"/>
                    <a:gd name="connsiteY139" fmla="*/ 139697 h 636091"/>
                    <a:gd name="connsiteX140" fmla="*/ 44949 w 612908"/>
                    <a:gd name="connsiteY140" fmla="*/ 118019 h 636091"/>
                    <a:gd name="connsiteX141" fmla="*/ 466738 w 612908"/>
                    <a:gd name="connsiteY141" fmla="*/ 282070 h 636091"/>
                    <a:gd name="connsiteX142" fmla="*/ 458662 w 612908"/>
                    <a:gd name="connsiteY142" fmla="*/ 296818 h 636091"/>
                    <a:gd name="connsiteX143" fmla="*/ 450853 w 612908"/>
                    <a:gd name="connsiteY143" fmla="*/ 322404 h 636091"/>
                    <a:gd name="connsiteX144" fmla="*/ 444238 w 612908"/>
                    <a:gd name="connsiteY144" fmla="*/ 374976 h 636091"/>
                    <a:gd name="connsiteX145" fmla="*/ 427467 w 612908"/>
                    <a:gd name="connsiteY145" fmla="*/ 493772 h 636091"/>
                    <a:gd name="connsiteX146" fmla="*/ 364897 w 612908"/>
                    <a:gd name="connsiteY146" fmla="*/ 591730 h 636091"/>
                    <a:gd name="connsiteX147" fmla="*/ 244848 w 612908"/>
                    <a:gd name="connsiteY147" fmla="*/ 626051 h 636091"/>
                    <a:gd name="connsiteX148" fmla="*/ 107586 w 612908"/>
                    <a:gd name="connsiteY148" fmla="*/ 570275 h 636091"/>
                    <a:gd name="connsiteX149" fmla="*/ 85049 w 612908"/>
                    <a:gd name="connsiteY149" fmla="*/ 530791 h 636091"/>
                    <a:gd name="connsiteX150" fmla="*/ 76862 w 612908"/>
                    <a:gd name="connsiteY150" fmla="*/ 448790 h 636091"/>
                    <a:gd name="connsiteX151" fmla="*/ 90106 w 612908"/>
                    <a:gd name="connsiteY151" fmla="*/ 401366 h 636091"/>
                    <a:gd name="connsiteX152" fmla="*/ 102102 w 612908"/>
                    <a:gd name="connsiteY152" fmla="*/ 361131 h 636091"/>
                    <a:gd name="connsiteX153" fmla="*/ 102068 w 612908"/>
                    <a:gd name="connsiteY153" fmla="*/ 344728 h 636091"/>
                    <a:gd name="connsiteX154" fmla="*/ 92615 w 612908"/>
                    <a:gd name="connsiteY154" fmla="*/ 333420 h 636091"/>
                    <a:gd name="connsiteX155" fmla="*/ 71150 w 612908"/>
                    <a:gd name="connsiteY155" fmla="*/ 322578 h 636091"/>
                    <a:gd name="connsiteX156" fmla="*/ 51568 w 612908"/>
                    <a:gd name="connsiteY156" fmla="*/ 312804 h 636091"/>
                    <a:gd name="connsiteX157" fmla="*/ 24814 w 612908"/>
                    <a:gd name="connsiteY157" fmla="*/ 286428 h 636091"/>
                    <a:gd name="connsiteX158" fmla="*/ 12002 w 612908"/>
                    <a:gd name="connsiteY158" fmla="*/ 210960 h 636091"/>
                    <a:gd name="connsiteX159" fmla="*/ 38747 w 612908"/>
                    <a:gd name="connsiteY159" fmla="*/ 141280 h 636091"/>
                    <a:gd name="connsiteX160" fmla="*/ 46531 w 612908"/>
                    <a:gd name="connsiteY160" fmla="*/ 148234 h 636091"/>
                    <a:gd name="connsiteX161" fmla="*/ 54097 w 612908"/>
                    <a:gd name="connsiteY161" fmla="*/ 151500 h 636091"/>
                    <a:gd name="connsiteX162" fmla="*/ 36548 w 612908"/>
                    <a:gd name="connsiteY162" fmla="*/ 196362 h 636091"/>
                    <a:gd name="connsiteX163" fmla="*/ 51641 w 612908"/>
                    <a:gd name="connsiteY163" fmla="*/ 275761 h 636091"/>
                    <a:gd name="connsiteX164" fmla="*/ 92979 w 612908"/>
                    <a:gd name="connsiteY164" fmla="*/ 311824 h 636091"/>
                    <a:gd name="connsiteX165" fmla="*/ 135549 w 612908"/>
                    <a:gd name="connsiteY165" fmla="*/ 328873 h 636091"/>
                    <a:gd name="connsiteX166" fmla="*/ 149201 w 612908"/>
                    <a:gd name="connsiteY166" fmla="*/ 333730 h 636091"/>
                    <a:gd name="connsiteX167" fmla="*/ 210485 w 612908"/>
                    <a:gd name="connsiteY167" fmla="*/ 346819 h 636091"/>
                    <a:gd name="connsiteX168" fmla="*/ 249056 w 612908"/>
                    <a:gd name="connsiteY168" fmla="*/ 339156 h 636091"/>
                    <a:gd name="connsiteX169" fmla="*/ 302609 w 612908"/>
                    <a:gd name="connsiteY169" fmla="*/ 289423 h 636091"/>
                    <a:gd name="connsiteX170" fmla="*/ 316847 w 612908"/>
                    <a:gd name="connsiteY170" fmla="*/ 243416 h 636091"/>
                    <a:gd name="connsiteX171" fmla="*/ 324802 w 612908"/>
                    <a:gd name="connsiteY171" fmla="*/ 245566 h 636091"/>
                    <a:gd name="connsiteX172" fmla="*/ 328456 w 612908"/>
                    <a:gd name="connsiteY172" fmla="*/ 245794 h 636091"/>
                    <a:gd name="connsiteX173" fmla="*/ 335231 w 612908"/>
                    <a:gd name="connsiteY173" fmla="*/ 244950 h 636091"/>
                    <a:gd name="connsiteX174" fmla="*/ 312703 w 612908"/>
                    <a:gd name="connsiteY174" fmla="*/ 316138 h 636091"/>
                    <a:gd name="connsiteX175" fmla="*/ 255651 w 612908"/>
                    <a:gd name="connsiteY175" fmla="*/ 367167 h 636091"/>
                    <a:gd name="connsiteX176" fmla="*/ 211218 w 612908"/>
                    <a:gd name="connsiteY176" fmla="*/ 371181 h 636091"/>
                    <a:gd name="connsiteX177" fmla="*/ 180683 w 612908"/>
                    <a:gd name="connsiteY177" fmla="*/ 362358 h 636091"/>
                    <a:gd name="connsiteX178" fmla="*/ 169288 w 612908"/>
                    <a:gd name="connsiteY178" fmla="*/ 358140 h 636091"/>
                    <a:gd name="connsiteX179" fmla="*/ 131574 w 612908"/>
                    <a:gd name="connsiteY179" fmla="*/ 366954 h 636091"/>
                    <a:gd name="connsiteX180" fmla="*/ 114788 w 612908"/>
                    <a:gd name="connsiteY180" fmla="*/ 399649 h 636091"/>
                    <a:gd name="connsiteX181" fmla="*/ 101108 w 612908"/>
                    <a:gd name="connsiteY181" fmla="*/ 460301 h 636091"/>
                    <a:gd name="connsiteX182" fmla="*/ 100744 w 612908"/>
                    <a:gd name="connsiteY182" fmla="*/ 469138 h 636091"/>
                    <a:gd name="connsiteX183" fmla="*/ 190345 w 612908"/>
                    <a:gd name="connsiteY183" fmla="*/ 602659 h 636091"/>
                    <a:gd name="connsiteX184" fmla="*/ 249420 w 612908"/>
                    <a:gd name="connsiteY184" fmla="*/ 614113 h 636091"/>
                    <a:gd name="connsiteX185" fmla="*/ 318856 w 612908"/>
                    <a:gd name="connsiteY185" fmla="*/ 598690 h 636091"/>
                    <a:gd name="connsiteX186" fmla="*/ 406381 w 612908"/>
                    <a:gd name="connsiteY186" fmla="*/ 504100 h 636091"/>
                    <a:gd name="connsiteX187" fmla="*/ 425511 w 612908"/>
                    <a:gd name="connsiteY187" fmla="*/ 394490 h 636091"/>
                    <a:gd name="connsiteX188" fmla="*/ 426632 w 612908"/>
                    <a:gd name="connsiteY188" fmla="*/ 379217 h 636091"/>
                    <a:gd name="connsiteX189" fmla="*/ 455323 w 612908"/>
                    <a:gd name="connsiteY189" fmla="*/ 265599 h 636091"/>
                    <a:gd name="connsiteX190" fmla="*/ 464388 w 612908"/>
                    <a:gd name="connsiteY190" fmla="*/ 272709 h 636091"/>
                    <a:gd name="connsiteX191" fmla="*/ 470833 w 612908"/>
                    <a:gd name="connsiteY191" fmla="*/ 276645 h 636091"/>
                    <a:gd name="connsiteX192" fmla="*/ 466738 w 612908"/>
                    <a:gd name="connsiteY192" fmla="*/ 282070 h 636091"/>
                    <a:gd name="connsiteX193" fmla="*/ 573042 w 612908"/>
                    <a:gd name="connsiteY193" fmla="*/ 256345 h 636091"/>
                    <a:gd name="connsiteX194" fmla="*/ 522537 w 612908"/>
                    <a:gd name="connsiteY194" fmla="*/ 277373 h 636091"/>
                    <a:gd name="connsiteX195" fmla="*/ 470003 w 612908"/>
                    <a:gd name="connsiteY195" fmla="*/ 264415 h 636091"/>
                    <a:gd name="connsiteX196" fmla="*/ 439197 w 612908"/>
                    <a:gd name="connsiteY196" fmla="*/ 165428 h 636091"/>
                    <a:gd name="connsiteX197" fmla="*/ 466577 w 612908"/>
                    <a:gd name="connsiteY197" fmla="*/ 126585 h 636091"/>
                    <a:gd name="connsiteX198" fmla="*/ 542240 w 612908"/>
                    <a:gd name="connsiteY198" fmla="*/ 104683 h 636091"/>
                    <a:gd name="connsiteX199" fmla="*/ 599001 w 612908"/>
                    <a:gd name="connsiteY199" fmla="*/ 162299 h 636091"/>
                    <a:gd name="connsiteX200" fmla="*/ 573042 w 612908"/>
                    <a:gd name="connsiteY200" fmla="*/ 256345 h 636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</a:cxnLst>
                  <a:rect l="l" t="t" r="r" b="b"/>
                  <a:pathLst>
                    <a:path w="612908" h="636091">
                      <a:moveTo>
                        <a:pt x="608551" y="159275"/>
                      </a:moveTo>
                      <a:cubicBezTo>
                        <a:pt x="599316" y="130162"/>
                        <a:pt x="575183" y="105625"/>
                        <a:pt x="545555" y="95235"/>
                      </a:cubicBezTo>
                      <a:cubicBezTo>
                        <a:pt x="517421" y="85364"/>
                        <a:pt x="482359" y="100034"/>
                        <a:pt x="460094" y="118951"/>
                      </a:cubicBezTo>
                      <a:cubicBezTo>
                        <a:pt x="446078" y="130851"/>
                        <a:pt x="435590" y="145754"/>
                        <a:pt x="429762" y="162055"/>
                      </a:cubicBezTo>
                      <a:cubicBezTo>
                        <a:pt x="418003" y="194954"/>
                        <a:pt x="425982" y="232938"/>
                        <a:pt x="448092" y="258232"/>
                      </a:cubicBezTo>
                      <a:cubicBezTo>
                        <a:pt x="425938" y="293529"/>
                        <a:pt x="419862" y="336821"/>
                        <a:pt x="416639" y="378446"/>
                      </a:cubicBezTo>
                      <a:cubicBezTo>
                        <a:pt x="416247" y="383542"/>
                        <a:pt x="415883" y="388657"/>
                        <a:pt x="415519" y="393771"/>
                      </a:cubicBezTo>
                      <a:cubicBezTo>
                        <a:pt x="412942" y="429752"/>
                        <a:pt x="410282" y="466959"/>
                        <a:pt x="397063" y="500416"/>
                      </a:cubicBezTo>
                      <a:cubicBezTo>
                        <a:pt x="381537" y="539701"/>
                        <a:pt x="351473" y="572221"/>
                        <a:pt x="314581" y="589629"/>
                      </a:cubicBezTo>
                      <a:cubicBezTo>
                        <a:pt x="276699" y="607502"/>
                        <a:pt x="231682" y="608915"/>
                        <a:pt x="194169" y="593400"/>
                      </a:cubicBezTo>
                      <a:cubicBezTo>
                        <a:pt x="143547" y="572469"/>
                        <a:pt x="110027" y="522585"/>
                        <a:pt x="110755" y="469275"/>
                      </a:cubicBezTo>
                      <a:cubicBezTo>
                        <a:pt x="110794" y="466552"/>
                        <a:pt x="110911" y="463761"/>
                        <a:pt x="111100" y="460986"/>
                      </a:cubicBezTo>
                      <a:cubicBezTo>
                        <a:pt x="112323" y="443209"/>
                        <a:pt x="116613" y="424248"/>
                        <a:pt x="124218" y="403026"/>
                      </a:cubicBezTo>
                      <a:cubicBezTo>
                        <a:pt x="127896" y="392768"/>
                        <a:pt x="132274" y="382056"/>
                        <a:pt x="139379" y="373239"/>
                      </a:cubicBezTo>
                      <a:cubicBezTo>
                        <a:pt x="145663" y="365431"/>
                        <a:pt x="154374" y="363591"/>
                        <a:pt x="166017" y="367613"/>
                      </a:cubicBezTo>
                      <a:cubicBezTo>
                        <a:pt x="169724" y="368896"/>
                        <a:pt x="173476" y="370327"/>
                        <a:pt x="177101" y="371714"/>
                      </a:cubicBezTo>
                      <a:cubicBezTo>
                        <a:pt x="187529" y="375704"/>
                        <a:pt x="198313" y="379828"/>
                        <a:pt x="210111" y="381139"/>
                      </a:cubicBezTo>
                      <a:cubicBezTo>
                        <a:pt x="227116" y="383027"/>
                        <a:pt x="243932" y="381493"/>
                        <a:pt x="258733" y="376699"/>
                      </a:cubicBezTo>
                      <a:cubicBezTo>
                        <a:pt x="284056" y="368497"/>
                        <a:pt x="306346" y="348697"/>
                        <a:pt x="321491" y="320938"/>
                      </a:cubicBezTo>
                      <a:cubicBezTo>
                        <a:pt x="335643" y="295018"/>
                        <a:pt x="341850" y="266060"/>
                        <a:pt x="346053" y="241154"/>
                      </a:cubicBezTo>
                      <a:cubicBezTo>
                        <a:pt x="346150" y="240578"/>
                        <a:pt x="346126" y="240010"/>
                        <a:pt x="346028" y="239461"/>
                      </a:cubicBezTo>
                      <a:cubicBezTo>
                        <a:pt x="346786" y="238806"/>
                        <a:pt x="347519" y="238107"/>
                        <a:pt x="348189" y="237355"/>
                      </a:cubicBezTo>
                      <a:cubicBezTo>
                        <a:pt x="355750" y="228891"/>
                        <a:pt x="357214" y="214279"/>
                        <a:pt x="358390" y="202534"/>
                      </a:cubicBezTo>
                      <a:cubicBezTo>
                        <a:pt x="358603" y="200399"/>
                        <a:pt x="358807" y="198391"/>
                        <a:pt x="359034" y="196579"/>
                      </a:cubicBezTo>
                      <a:cubicBezTo>
                        <a:pt x="362752" y="166938"/>
                        <a:pt x="359579" y="136214"/>
                        <a:pt x="349848" y="107731"/>
                      </a:cubicBezTo>
                      <a:cubicBezTo>
                        <a:pt x="344296" y="91483"/>
                        <a:pt x="336715" y="76211"/>
                        <a:pt x="327316" y="62346"/>
                      </a:cubicBezTo>
                      <a:cubicBezTo>
                        <a:pt x="322575" y="55348"/>
                        <a:pt x="316552" y="47670"/>
                        <a:pt x="307845" y="43807"/>
                      </a:cubicBezTo>
                      <a:cubicBezTo>
                        <a:pt x="302318" y="41357"/>
                        <a:pt x="295345" y="40915"/>
                        <a:pt x="289370" y="43021"/>
                      </a:cubicBezTo>
                      <a:cubicBezTo>
                        <a:pt x="289238" y="42866"/>
                        <a:pt x="289118" y="42701"/>
                        <a:pt x="288967" y="42555"/>
                      </a:cubicBezTo>
                      <a:cubicBezTo>
                        <a:pt x="280872" y="34892"/>
                        <a:pt x="267911" y="32893"/>
                        <a:pt x="257452" y="37698"/>
                      </a:cubicBezTo>
                      <a:cubicBezTo>
                        <a:pt x="247595" y="42225"/>
                        <a:pt x="240472" y="52392"/>
                        <a:pt x="239306" y="63598"/>
                      </a:cubicBezTo>
                      <a:cubicBezTo>
                        <a:pt x="238209" y="74119"/>
                        <a:pt x="242213" y="85111"/>
                        <a:pt x="250012" y="92988"/>
                      </a:cubicBezTo>
                      <a:cubicBezTo>
                        <a:pt x="254836" y="97865"/>
                        <a:pt x="260417" y="100864"/>
                        <a:pt x="266149" y="101660"/>
                      </a:cubicBezTo>
                      <a:cubicBezTo>
                        <a:pt x="267124" y="101796"/>
                        <a:pt x="268099" y="101864"/>
                        <a:pt x="269065" y="101864"/>
                      </a:cubicBezTo>
                      <a:cubicBezTo>
                        <a:pt x="275248" y="101864"/>
                        <a:pt x="281124" y="99151"/>
                        <a:pt x="284579" y="94546"/>
                      </a:cubicBezTo>
                      <a:cubicBezTo>
                        <a:pt x="285284" y="93604"/>
                        <a:pt x="286870" y="92075"/>
                        <a:pt x="288550" y="90610"/>
                      </a:cubicBezTo>
                      <a:cubicBezTo>
                        <a:pt x="288884" y="90852"/>
                        <a:pt x="289258" y="91037"/>
                        <a:pt x="289642" y="91192"/>
                      </a:cubicBezTo>
                      <a:cubicBezTo>
                        <a:pt x="307588" y="122217"/>
                        <a:pt x="313412" y="160843"/>
                        <a:pt x="305172" y="195672"/>
                      </a:cubicBezTo>
                      <a:cubicBezTo>
                        <a:pt x="304928" y="196701"/>
                        <a:pt x="304671" y="197740"/>
                        <a:pt x="304419" y="198788"/>
                      </a:cubicBezTo>
                      <a:cubicBezTo>
                        <a:pt x="301818" y="209440"/>
                        <a:pt x="298867" y="221515"/>
                        <a:pt x="304516" y="232249"/>
                      </a:cubicBezTo>
                      <a:cubicBezTo>
                        <a:pt x="305409" y="233948"/>
                        <a:pt x="306521" y="235515"/>
                        <a:pt x="307797" y="236947"/>
                      </a:cubicBezTo>
                      <a:cubicBezTo>
                        <a:pt x="305239" y="252253"/>
                        <a:pt x="301503" y="269656"/>
                        <a:pt x="293693" y="284846"/>
                      </a:cubicBezTo>
                      <a:cubicBezTo>
                        <a:pt x="283497" y="304680"/>
                        <a:pt x="265790" y="321123"/>
                        <a:pt x="245116" y="329945"/>
                      </a:cubicBezTo>
                      <a:cubicBezTo>
                        <a:pt x="227509" y="337462"/>
                        <a:pt x="202753" y="342669"/>
                        <a:pt x="152641" y="324326"/>
                      </a:cubicBezTo>
                      <a:cubicBezTo>
                        <a:pt x="148071" y="322651"/>
                        <a:pt x="143387" y="321011"/>
                        <a:pt x="138860" y="319418"/>
                      </a:cubicBezTo>
                      <a:cubicBezTo>
                        <a:pt x="124970" y="314547"/>
                        <a:pt x="110605" y="309509"/>
                        <a:pt x="97492" y="302885"/>
                      </a:cubicBezTo>
                      <a:cubicBezTo>
                        <a:pt x="81332" y="294722"/>
                        <a:pt x="68733" y="283764"/>
                        <a:pt x="60046" y="270321"/>
                      </a:cubicBezTo>
                      <a:cubicBezTo>
                        <a:pt x="46405" y="249216"/>
                        <a:pt x="41416" y="222979"/>
                        <a:pt x="46366" y="198337"/>
                      </a:cubicBezTo>
                      <a:cubicBezTo>
                        <a:pt x="49729" y="181579"/>
                        <a:pt x="57659" y="165637"/>
                        <a:pt x="65205" y="152068"/>
                      </a:cubicBezTo>
                      <a:cubicBezTo>
                        <a:pt x="67088" y="151748"/>
                        <a:pt x="68932" y="151229"/>
                        <a:pt x="70684" y="150456"/>
                      </a:cubicBezTo>
                      <a:cubicBezTo>
                        <a:pt x="81793" y="145585"/>
                        <a:pt x="87015" y="134302"/>
                        <a:pt x="91620" y="124353"/>
                      </a:cubicBezTo>
                      <a:cubicBezTo>
                        <a:pt x="92067" y="123372"/>
                        <a:pt x="92518" y="122407"/>
                        <a:pt x="92969" y="121451"/>
                      </a:cubicBezTo>
                      <a:cubicBezTo>
                        <a:pt x="108237" y="89076"/>
                        <a:pt x="136864" y="62501"/>
                        <a:pt x="170238" y="49422"/>
                      </a:cubicBezTo>
                      <a:cubicBezTo>
                        <a:pt x="170637" y="49544"/>
                        <a:pt x="171044" y="49631"/>
                        <a:pt x="171457" y="49650"/>
                      </a:cubicBezTo>
                      <a:cubicBezTo>
                        <a:pt x="171854" y="51830"/>
                        <a:pt x="172141" y="54023"/>
                        <a:pt x="172107" y="55202"/>
                      </a:cubicBezTo>
                      <a:cubicBezTo>
                        <a:pt x="171913" y="61856"/>
                        <a:pt x="175824" y="68548"/>
                        <a:pt x="182080" y="72251"/>
                      </a:cubicBezTo>
                      <a:cubicBezTo>
                        <a:pt x="186020" y="74585"/>
                        <a:pt x="190747" y="75784"/>
                        <a:pt x="195920" y="75784"/>
                      </a:cubicBezTo>
                      <a:cubicBezTo>
                        <a:pt x="197284" y="75784"/>
                        <a:pt x="198682" y="75701"/>
                        <a:pt x="200108" y="75532"/>
                      </a:cubicBezTo>
                      <a:cubicBezTo>
                        <a:pt x="211121" y="74231"/>
                        <a:pt x="221098" y="68136"/>
                        <a:pt x="226801" y="59221"/>
                      </a:cubicBezTo>
                      <a:cubicBezTo>
                        <a:pt x="232871" y="49728"/>
                        <a:pt x="233639" y="37343"/>
                        <a:pt x="228756" y="27657"/>
                      </a:cubicBezTo>
                      <a:cubicBezTo>
                        <a:pt x="223573" y="17383"/>
                        <a:pt x="212198" y="10870"/>
                        <a:pt x="201080" y="11812"/>
                      </a:cubicBezTo>
                      <a:cubicBezTo>
                        <a:pt x="200871" y="11831"/>
                        <a:pt x="200676" y="11884"/>
                        <a:pt x="200477" y="11928"/>
                      </a:cubicBezTo>
                      <a:cubicBezTo>
                        <a:pt x="197119" y="6556"/>
                        <a:pt x="191398" y="2557"/>
                        <a:pt x="185540" y="1028"/>
                      </a:cubicBezTo>
                      <a:cubicBezTo>
                        <a:pt x="176324" y="-1379"/>
                        <a:pt x="166832" y="868"/>
                        <a:pt x="158761" y="3382"/>
                      </a:cubicBezTo>
                      <a:cubicBezTo>
                        <a:pt x="142766" y="8371"/>
                        <a:pt x="127318" y="15587"/>
                        <a:pt x="112852" y="24832"/>
                      </a:cubicBezTo>
                      <a:cubicBezTo>
                        <a:pt x="87490" y="41041"/>
                        <a:pt x="65855" y="63088"/>
                        <a:pt x="50292" y="88586"/>
                      </a:cubicBezTo>
                      <a:cubicBezTo>
                        <a:pt x="49341" y="90144"/>
                        <a:pt x="48244" y="91838"/>
                        <a:pt x="47084" y="93638"/>
                      </a:cubicBezTo>
                      <a:cubicBezTo>
                        <a:pt x="40683" y="103558"/>
                        <a:pt x="32719" y="115899"/>
                        <a:pt x="33355" y="127230"/>
                      </a:cubicBezTo>
                      <a:cubicBezTo>
                        <a:pt x="33413" y="128240"/>
                        <a:pt x="33534" y="129244"/>
                        <a:pt x="33719" y="130239"/>
                      </a:cubicBezTo>
                      <a:cubicBezTo>
                        <a:pt x="33311" y="130603"/>
                        <a:pt x="32942" y="131026"/>
                        <a:pt x="32661" y="131535"/>
                      </a:cubicBezTo>
                      <a:cubicBezTo>
                        <a:pt x="20422" y="153626"/>
                        <a:pt x="7226" y="180138"/>
                        <a:pt x="2131" y="209231"/>
                      </a:cubicBezTo>
                      <a:cubicBezTo>
                        <a:pt x="-3319" y="240378"/>
                        <a:pt x="1767" y="269758"/>
                        <a:pt x="16457" y="291951"/>
                      </a:cubicBezTo>
                      <a:cubicBezTo>
                        <a:pt x="23596" y="302739"/>
                        <a:pt x="33496" y="312532"/>
                        <a:pt x="45885" y="321059"/>
                      </a:cubicBezTo>
                      <a:cubicBezTo>
                        <a:pt x="52704" y="325747"/>
                        <a:pt x="60124" y="328839"/>
                        <a:pt x="67297" y="331823"/>
                      </a:cubicBezTo>
                      <a:cubicBezTo>
                        <a:pt x="74343" y="334754"/>
                        <a:pt x="80992" y="337526"/>
                        <a:pt x="86874" y="341631"/>
                      </a:cubicBezTo>
                      <a:cubicBezTo>
                        <a:pt x="89892" y="343743"/>
                        <a:pt x="91838" y="345945"/>
                        <a:pt x="92663" y="348183"/>
                      </a:cubicBezTo>
                      <a:cubicBezTo>
                        <a:pt x="93818" y="351317"/>
                        <a:pt x="93086" y="355423"/>
                        <a:pt x="92309" y="359019"/>
                      </a:cubicBezTo>
                      <a:cubicBezTo>
                        <a:pt x="89460" y="372244"/>
                        <a:pt x="84967" y="385405"/>
                        <a:pt x="80623" y="398130"/>
                      </a:cubicBezTo>
                      <a:cubicBezTo>
                        <a:pt x="75241" y="413902"/>
                        <a:pt x="69675" y="430213"/>
                        <a:pt x="66967" y="447218"/>
                      </a:cubicBezTo>
                      <a:cubicBezTo>
                        <a:pt x="62381" y="476010"/>
                        <a:pt x="65467" y="506934"/>
                        <a:pt x="75663" y="534291"/>
                      </a:cubicBezTo>
                      <a:cubicBezTo>
                        <a:pt x="81584" y="550169"/>
                        <a:pt x="89732" y="564427"/>
                        <a:pt x="99875" y="576667"/>
                      </a:cubicBezTo>
                      <a:cubicBezTo>
                        <a:pt x="130474" y="613588"/>
                        <a:pt x="183264" y="635237"/>
                        <a:pt x="244713" y="636067"/>
                      </a:cubicBezTo>
                      <a:cubicBezTo>
                        <a:pt x="245960" y="636082"/>
                        <a:pt x="247221" y="636091"/>
                        <a:pt x="248502" y="636091"/>
                      </a:cubicBezTo>
                      <a:cubicBezTo>
                        <a:pt x="283474" y="636091"/>
                        <a:pt x="331824" y="629526"/>
                        <a:pt x="370969" y="599699"/>
                      </a:cubicBezTo>
                      <a:cubicBezTo>
                        <a:pt x="408991" y="570722"/>
                        <a:pt x="427899" y="527646"/>
                        <a:pt x="437071" y="496611"/>
                      </a:cubicBezTo>
                      <a:cubicBezTo>
                        <a:pt x="448393" y="458293"/>
                        <a:pt x="451542" y="419133"/>
                        <a:pt x="454236" y="375597"/>
                      </a:cubicBezTo>
                      <a:cubicBezTo>
                        <a:pt x="456201" y="343839"/>
                        <a:pt x="458424" y="307844"/>
                        <a:pt x="479170" y="282235"/>
                      </a:cubicBezTo>
                      <a:cubicBezTo>
                        <a:pt x="479486" y="281842"/>
                        <a:pt x="479709" y="281416"/>
                        <a:pt x="479893" y="280968"/>
                      </a:cubicBezTo>
                      <a:cubicBezTo>
                        <a:pt x="491031" y="285507"/>
                        <a:pt x="503096" y="287748"/>
                        <a:pt x="515252" y="287748"/>
                      </a:cubicBezTo>
                      <a:cubicBezTo>
                        <a:pt x="538416" y="287748"/>
                        <a:pt x="561871" y="279629"/>
                        <a:pt x="579686" y="263842"/>
                      </a:cubicBezTo>
                      <a:cubicBezTo>
                        <a:pt x="608192" y="238577"/>
                        <a:pt x="620063" y="195580"/>
                        <a:pt x="608551" y="159275"/>
                      </a:cubicBezTo>
                      <a:close/>
                      <a:moveTo>
                        <a:pt x="282198" y="84655"/>
                      </a:moveTo>
                      <a:cubicBezTo>
                        <a:pt x="282110" y="84752"/>
                        <a:pt x="282013" y="84849"/>
                        <a:pt x="281911" y="84951"/>
                      </a:cubicBezTo>
                      <a:cubicBezTo>
                        <a:pt x="278057" y="88702"/>
                        <a:pt x="273122" y="92517"/>
                        <a:pt x="267532" y="91741"/>
                      </a:cubicBezTo>
                      <a:cubicBezTo>
                        <a:pt x="263067" y="91119"/>
                        <a:pt x="259413" y="88246"/>
                        <a:pt x="257132" y="85946"/>
                      </a:cubicBezTo>
                      <a:cubicBezTo>
                        <a:pt x="251506" y="80258"/>
                        <a:pt x="248494" y="72095"/>
                        <a:pt x="249270" y="64636"/>
                      </a:cubicBezTo>
                      <a:cubicBezTo>
                        <a:pt x="250080" y="56881"/>
                        <a:pt x="254933" y="49878"/>
                        <a:pt x="261635" y="46802"/>
                      </a:cubicBezTo>
                      <a:cubicBezTo>
                        <a:pt x="264716" y="45385"/>
                        <a:pt x="268148" y="45006"/>
                        <a:pt x="271593" y="45778"/>
                      </a:cubicBezTo>
                      <a:cubicBezTo>
                        <a:pt x="274772" y="46486"/>
                        <a:pt x="278484" y="46976"/>
                        <a:pt x="280877" y="48816"/>
                      </a:cubicBezTo>
                      <a:cubicBezTo>
                        <a:pt x="280450" y="49340"/>
                        <a:pt x="280047" y="49888"/>
                        <a:pt x="279668" y="50475"/>
                      </a:cubicBezTo>
                      <a:cubicBezTo>
                        <a:pt x="276193" y="55843"/>
                        <a:pt x="275928" y="62729"/>
                        <a:pt x="277499" y="68781"/>
                      </a:cubicBezTo>
                      <a:cubicBezTo>
                        <a:pt x="278339" y="72018"/>
                        <a:pt x="279678" y="75114"/>
                        <a:pt x="281557" y="77885"/>
                      </a:cubicBezTo>
                      <a:cubicBezTo>
                        <a:pt x="283235" y="80365"/>
                        <a:pt x="284454" y="82224"/>
                        <a:pt x="282198" y="84655"/>
                      </a:cubicBezTo>
                      <a:close/>
                      <a:moveTo>
                        <a:pt x="295213" y="81030"/>
                      </a:moveTo>
                      <a:cubicBezTo>
                        <a:pt x="294718" y="80254"/>
                        <a:pt x="294213" y="79477"/>
                        <a:pt x="293713" y="78705"/>
                      </a:cubicBezTo>
                      <a:cubicBezTo>
                        <a:pt x="291272" y="74939"/>
                        <a:pt x="288962" y="71377"/>
                        <a:pt x="287623" y="67563"/>
                      </a:cubicBezTo>
                      <a:cubicBezTo>
                        <a:pt x="286065" y="63118"/>
                        <a:pt x="286235" y="58760"/>
                        <a:pt x="288079" y="55911"/>
                      </a:cubicBezTo>
                      <a:cubicBezTo>
                        <a:pt x="290001" y="52936"/>
                        <a:pt x="293640" y="51635"/>
                        <a:pt x="297358" y="51635"/>
                      </a:cubicBezTo>
                      <a:cubicBezTo>
                        <a:pt x="299591" y="51635"/>
                        <a:pt x="301847" y="52106"/>
                        <a:pt x="303784" y="52965"/>
                      </a:cubicBezTo>
                      <a:cubicBezTo>
                        <a:pt x="310160" y="55794"/>
                        <a:pt x="314877" y="61846"/>
                        <a:pt x="319027" y="67961"/>
                      </a:cubicBezTo>
                      <a:cubicBezTo>
                        <a:pt x="327927" y="81093"/>
                        <a:pt x="335104" y="95560"/>
                        <a:pt x="340370" y="110963"/>
                      </a:cubicBezTo>
                      <a:cubicBezTo>
                        <a:pt x="347611" y="132166"/>
                        <a:pt x="351042" y="154664"/>
                        <a:pt x="350470" y="177062"/>
                      </a:cubicBezTo>
                      <a:cubicBezTo>
                        <a:pt x="350217" y="186762"/>
                        <a:pt x="347820" y="196163"/>
                        <a:pt x="347499" y="205670"/>
                      </a:cubicBezTo>
                      <a:cubicBezTo>
                        <a:pt x="347213" y="214012"/>
                        <a:pt x="346572" y="224120"/>
                        <a:pt x="340719" y="230677"/>
                      </a:cubicBezTo>
                      <a:cubicBezTo>
                        <a:pt x="337313" y="234486"/>
                        <a:pt x="331819" y="236340"/>
                        <a:pt x="326020" y="235622"/>
                      </a:cubicBezTo>
                      <a:cubicBezTo>
                        <a:pt x="307666" y="233366"/>
                        <a:pt x="311883" y="210814"/>
                        <a:pt x="314920" y="197977"/>
                      </a:cubicBezTo>
                      <a:cubicBezTo>
                        <a:pt x="324335" y="158173"/>
                        <a:pt x="317153" y="115549"/>
                        <a:pt x="295213" y="81030"/>
                      </a:cubicBezTo>
                      <a:close/>
                      <a:moveTo>
                        <a:pt x="203423" y="23803"/>
                      </a:moveTo>
                      <a:cubicBezTo>
                        <a:pt x="203491" y="23109"/>
                        <a:pt x="203520" y="22425"/>
                        <a:pt x="203511" y="21751"/>
                      </a:cubicBezTo>
                      <a:cubicBezTo>
                        <a:pt x="203501" y="21299"/>
                        <a:pt x="209757" y="23624"/>
                        <a:pt x="210140" y="23828"/>
                      </a:cubicBezTo>
                      <a:cubicBezTo>
                        <a:pt x="214935" y="26356"/>
                        <a:pt x="219453" y="30005"/>
                        <a:pt x="221060" y="35295"/>
                      </a:cubicBezTo>
                      <a:cubicBezTo>
                        <a:pt x="222942" y="41468"/>
                        <a:pt x="221826" y="48418"/>
                        <a:pt x="218366" y="53824"/>
                      </a:cubicBezTo>
                      <a:cubicBezTo>
                        <a:pt x="213236" y="61836"/>
                        <a:pt x="202773" y="66723"/>
                        <a:pt x="193310" y="65724"/>
                      </a:cubicBezTo>
                      <a:cubicBezTo>
                        <a:pt x="187516" y="65107"/>
                        <a:pt x="184046" y="61113"/>
                        <a:pt x="181857" y="56037"/>
                      </a:cubicBezTo>
                      <a:cubicBezTo>
                        <a:pt x="180309" y="52456"/>
                        <a:pt x="178819" y="46414"/>
                        <a:pt x="183288" y="44235"/>
                      </a:cubicBezTo>
                      <a:cubicBezTo>
                        <a:pt x="186030" y="42895"/>
                        <a:pt x="189281" y="42318"/>
                        <a:pt x="191869" y="40697"/>
                      </a:cubicBezTo>
                      <a:cubicBezTo>
                        <a:pt x="198565" y="36494"/>
                        <a:pt x="202778" y="30336"/>
                        <a:pt x="203423" y="23803"/>
                      </a:cubicBezTo>
                      <a:close/>
                      <a:moveTo>
                        <a:pt x="44949" y="118019"/>
                      </a:moveTo>
                      <a:cubicBezTo>
                        <a:pt x="48409" y="106945"/>
                        <a:pt x="57756" y="95235"/>
                        <a:pt x="62352" y="88275"/>
                      </a:cubicBezTo>
                      <a:cubicBezTo>
                        <a:pt x="76867" y="66311"/>
                        <a:pt x="96070" y="47447"/>
                        <a:pt x="118248" y="33272"/>
                      </a:cubicBezTo>
                      <a:cubicBezTo>
                        <a:pt x="131963" y="24507"/>
                        <a:pt x="146595" y="17669"/>
                        <a:pt x="161742" y="12947"/>
                      </a:cubicBezTo>
                      <a:cubicBezTo>
                        <a:pt x="168797" y="10749"/>
                        <a:pt x="176261" y="8958"/>
                        <a:pt x="183012" y="10720"/>
                      </a:cubicBezTo>
                      <a:cubicBezTo>
                        <a:pt x="188471" y="12146"/>
                        <a:pt x="194013" y="17174"/>
                        <a:pt x="193455" y="22813"/>
                      </a:cubicBezTo>
                      <a:cubicBezTo>
                        <a:pt x="193120" y="26191"/>
                        <a:pt x="190538" y="29705"/>
                        <a:pt x="186544" y="32209"/>
                      </a:cubicBezTo>
                      <a:cubicBezTo>
                        <a:pt x="183119" y="34359"/>
                        <a:pt x="179100" y="35703"/>
                        <a:pt x="174844" y="37125"/>
                      </a:cubicBezTo>
                      <a:cubicBezTo>
                        <a:pt x="173965" y="37421"/>
                        <a:pt x="173092" y="37712"/>
                        <a:pt x="172223" y="38013"/>
                      </a:cubicBezTo>
                      <a:cubicBezTo>
                        <a:pt x="149677" y="45773"/>
                        <a:pt x="129100" y="58949"/>
                        <a:pt x="112483" y="76036"/>
                      </a:cubicBezTo>
                      <a:cubicBezTo>
                        <a:pt x="104184" y="84568"/>
                        <a:pt x="96876" y="94065"/>
                        <a:pt x="90776" y="104290"/>
                      </a:cubicBezTo>
                      <a:cubicBezTo>
                        <a:pt x="84321" y="115117"/>
                        <a:pt x="79429" y="125848"/>
                        <a:pt x="71373" y="135922"/>
                      </a:cubicBezTo>
                      <a:cubicBezTo>
                        <a:pt x="66079" y="142541"/>
                        <a:pt x="59760" y="144605"/>
                        <a:pt x="51767" y="139697"/>
                      </a:cubicBezTo>
                      <a:cubicBezTo>
                        <a:pt x="43090" y="134374"/>
                        <a:pt x="42343" y="126377"/>
                        <a:pt x="44949" y="118019"/>
                      </a:cubicBezTo>
                      <a:close/>
                      <a:moveTo>
                        <a:pt x="466738" y="282070"/>
                      </a:moveTo>
                      <a:cubicBezTo>
                        <a:pt x="463525" y="286602"/>
                        <a:pt x="460923" y="291141"/>
                        <a:pt x="458662" y="296818"/>
                      </a:cubicBezTo>
                      <a:cubicBezTo>
                        <a:pt x="455366" y="305117"/>
                        <a:pt x="452818" y="313697"/>
                        <a:pt x="450853" y="322404"/>
                      </a:cubicBezTo>
                      <a:cubicBezTo>
                        <a:pt x="446952" y="339665"/>
                        <a:pt x="445331" y="357345"/>
                        <a:pt x="444238" y="374976"/>
                      </a:cubicBezTo>
                      <a:cubicBezTo>
                        <a:pt x="441585" y="417896"/>
                        <a:pt x="438493" y="456458"/>
                        <a:pt x="427467" y="493772"/>
                      </a:cubicBezTo>
                      <a:cubicBezTo>
                        <a:pt x="418722" y="523375"/>
                        <a:pt x="400766" y="564393"/>
                        <a:pt x="364897" y="591730"/>
                      </a:cubicBezTo>
                      <a:cubicBezTo>
                        <a:pt x="326593" y="620921"/>
                        <a:pt x="278499" y="626502"/>
                        <a:pt x="244848" y="626051"/>
                      </a:cubicBezTo>
                      <a:cubicBezTo>
                        <a:pt x="186340" y="625259"/>
                        <a:pt x="136312" y="604930"/>
                        <a:pt x="107586" y="570275"/>
                      </a:cubicBezTo>
                      <a:cubicBezTo>
                        <a:pt x="98162" y="558899"/>
                        <a:pt x="90582" y="545617"/>
                        <a:pt x="85049" y="530791"/>
                      </a:cubicBezTo>
                      <a:cubicBezTo>
                        <a:pt x="75450" y="505032"/>
                        <a:pt x="72538" y="475908"/>
                        <a:pt x="76862" y="448790"/>
                      </a:cubicBezTo>
                      <a:cubicBezTo>
                        <a:pt x="79434" y="432634"/>
                        <a:pt x="84860" y="416740"/>
                        <a:pt x="90106" y="401366"/>
                      </a:cubicBezTo>
                      <a:cubicBezTo>
                        <a:pt x="94542" y="388366"/>
                        <a:pt x="99132" y="374922"/>
                        <a:pt x="102102" y="361131"/>
                      </a:cubicBezTo>
                      <a:cubicBezTo>
                        <a:pt x="103175" y="356161"/>
                        <a:pt x="104146" y="350381"/>
                        <a:pt x="102068" y="344728"/>
                      </a:cubicBezTo>
                      <a:cubicBezTo>
                        <a:pt x="100525" y="340530"/>
                        <a:pt x="97347" y="336724"/>
                        <a:pt x="92615" y="333420"/>
                      </a:cubicBezTo>
                      <a:cubicBezTo>
                        <a:pt x="85845" y="328693"/>
                        <a:pt x="78376" y="325582"/>
                        <a:pt x="71150" y="322578"/>
                      </a:cubicBezTo>
                      <a:cubicBezTo>
                        <a:pt x="64142" y="319662"/>
                        <a:pt x="57523" y="316900"/>
                        <a:pt x="51568" y="312804"/>
                      </a:cubicBezTo>
                      <a:cubicBezTo>
                        <a:pt x="40236" y="305011"/>
                        <a:pt x="31239" y="296134"/>
                        <a:pt x="24814" y="286428"/>
                      </a:cubicBezTo>
                      <a:cubicBezTo>
                        <a:pt x="11546" y="266375"/>
                        <a:pt x="6993" y="239573"/>
                        <a:pt x="12002" y="210960"/>
                      </a:cubicBezTo>
                      <a:cubicBezTo>
                        <a:pt x="16476" y="185398"/>
                        <a:pt x="27721" y="161614"/>
                        <a:pt x="38747" y="141280"/>
                      </a:cubicBezTo>
                      <a:cubicBezTo>
                        <a:pt x="40833" y="143974"/>
                        <a:pt x="43454" y="146347"/>
                        <a:pt x="46531" y="148234"/>
                      </a:cubicBezTo>
                      <a:cubicBezTo>
                        <a:pt x="48943" y="149715"/>
                        <a:pt x="51495" y="150802"/>
                        <a:pt x="54097" y="151500"/>
                      </a:cubicBezTo>
                      <a:cubicBezTo>
                        <a:pt x="46924" y="164788"/>
                        <a:pt x="39824" y="180066"/>
                        <a:pt x="36548" y="196362"/>
                      </a:cubicBezTo>
                      <a:cubicBezTo>
                        <a:pt x="31093" y="223544"/>
                        <a:pt x="36592" y="252482"/>
                        <a:pt x="51641" y="275761"/>
                      </a:cubicBezTo>
                      <a:cubicBezTo>
                        <a:pt x="61303" y="290713"/>
                        <a:pt x="75217" y="302846"/>
                        <a:pt x="92979" y="311824"/>
                      </a:cubicBezTo>
                      <a:cubicBezTo>
                        <a:pt x="106679" y="318744"/>
                        <a:pt x="121359" y="323893"/>
                        <a:pt x="135549" y="328873"/>
                      </a:cubicBezTo>
                      <a:cubicBezTo>
                        <a:pt x="140049" y="330449"/>
                        <a:pt x="144693" y="332080"/>
                        <a:pt x="149201" y="333730"/>
                      </a:cubicBezTo>
                      <a:cubicBezTo>
                        <a:pt x="168025" y="340622"/>
                        <a:pt x="188952" y="346819"/>
                        <a:pt x="210485" y="346819"/>
                      </a:cubicBezTo>
                      <a:cubicBezTo>
                        <a:pt x="223234" y="346819"/>
                        <a:pt x="236195" y="344645"/>
                        <a:pt x="249056" y="339156"/>
                      </a:cubicBezTo>
                      <a:cubicBezTo>
                        <a:pt x="271841" y="329431"/>
                        <a:pt x="291360" y="311299"/>
                        <a:pt x="302609" y="289423"/>
                      </a:cubicBezTo>
                      <a:cubicBezTo>
                        <a:pt x="310204" y="274640"/>
                        <a:pt x="314174" y="258276"/>
                        <a:pt x="316847" y="243416"/>
                      </a:cubicBezTo>
                      <a:cubicBezTo>
                        <a:pt x="319317" y="244484"/>
                        <a:pt x="321992" y="245222"/>
                        <a:pt x="324802" y="245566"/>
                      </a:cubicBezTo>
                      <a:cubicBezTo>
                        <a:pt x="326025" y="245716"/>
                        <a:pt x="327247" y="245794"/>
                        <a:pt x="328456" y="245794"/>
                      </a:cubicBezTo>
                      <a:cubicBezTo>
                        <a:pt x="330781" y="245794"/>
                        <a:pt x="333047" y="245484"/>
                        <a:pt x="335231" y="244950"/>
                      </a:cubicBezTo>
                      <a:cubicBezTo>
                        <a:pt x="331173" y="267735"/>
                        <a:pt x="325141" y="293353"/>
                        <a:pt x="312703" y="316138"/>
                      </a:cubicBezTo>
                      <a:cubicBezTo>
                        <a:pt x="298785" y="341636"/>
                        <a:pt x="278524" y="359757"/>
                        <a:pt x="255651" y="367167"/>
                      </a:cubicBezTo>
                      <a:cubicBezTo>
                        <a:pt x="242185" y="371531"/>
                        <a:pt x="226824" y="372918"/>
                        <a:pt x="211218" y="371181"/>
                      </a:cubicBezTo>
                      <a:cubicBezTo>
                        <a:pt x="200696" y="370011"/>
                        <a:pt x="190976" y="366294"/>
                        <a:pt x="180683" y="362358"/>
                      </a:cubicBezTo>
                      <a:cubicBezTo>
                        <a:pt x="176979" y="360941"/>
                        <a:pt x="173155" y="359481"/>
                        <a:pt x="169288" y="358140"/>
                      </a:cubicBezTo>
                      <a:cubicBezTo>
                        <a:pt x="153616" y="352730"/>
                        <a:pt x="140577" y="355777"/>
                        <a:pt x="131574" y="366954"/>
                      </a:cubicBezTo>
                      <a:cubicBezTo>
                        <a:pt x="123524" y="376956"/>
                        <a:pt x="118574" y="389094"/>
                        <a:pt x="114788" y="399649"/>
                      </a:cubicBezTo>
                      <a:cubicBezTo>
                        <a:pt x="106868" y="421750"/>
                        <a:pt x="102394" y="441588"/>
                        <a:pt x="101108" y="460301"/>
                      </a:cubicBezTo>
                      <a:cubicBezTo>
                        <a:pt x="100904" y="463257"/>
                        <a:pt x="100782" y="466231"/>
                        <a:pt x="100744" y="469138"/>
                      </a:cubicBezTo>
                      <a:cubicBezTo>
                        <a:pt x="99957" y="526516"/>
                        <a:pt x="135962" y="580170"/>
                        <a:pt x="190345" y="602659"/>
                      </a:cubicBezTo>
                      <a:cubicBezTo>
                        <a:pt x="208848" y="610312"/>
                        <a:pt x="229057" y="614113"/>
                        <a:pt x="249420" y="614113"/>
                      </a:cubicBezTo>
                      <a:cubicBezTo>
                        <a:pt x="273161" y="614113"/>
                        <a:pt x="297120" y="608943"/>
                        <a:pt x="318856" y="598690"/>
                      </a:cubicBezTo>
                      <a:cubicBezTo>
                        <a:pt x="358031" y="580205"/>
                        <a:pt x="389928" y="545729"/>
                        <a:pt x="406381" y="504100"/>
                      </a:cubicBezTo>
                      <a:cubicBezTo>
                        <a:pt x="420168" y="469207"/>
                        <a:pt x="422886" y="431223"/>
                        <a:pt x="425511" y="394490"/>
                      </a:cubicBezTo>
                      <a:cubicBezTo>
                        <a:pt x="425875" y="389390"/>
                        <a:pt x="426239" y="384293"/>
                        <a:pt x="426632" y="379217"/>
                      </a:cubicBezTo>
                      <a:cubicBezTo>
                        <a:pt x="429656" y="340126"/>
                        <a:pt x="434587" y="299958"/>
                        <a:pt x="455323" y="265599"/>
                      </a:cubicBezTo>
                      <a:cubicBezTo>
                        <a:pt x="458172" y="268167"/>
                        <a:pt x="461196" y="270545"/>
                        <a:pt x="464388" y="272709"/>
                      </a:cubicBezTo>
                      <a:cubicBezTo>
                        <a:pt x="466481" y="274125"/>
                        <a:pt x="468635" y="275431"/>
                        <a:pt x="470833" y="276645"/>
                      </a:cubicBezTo>
                      <a:cubicBezTo>
                        <a:pt x="469363" y="278498"/>
                        <a:pt x="468004" y="280284"/>
                        <a:pt x="466738" y="282070"/>
                      </a:cubicBezTo>
                      <a:close/>
                      <a:moveTo>
                        <a:pt x="573042" y="256345"/>
                      </a:moveTo>
                      <a:cubicBezTo>
                        <a:pt x="559512" y="268331"/>
                        <a:pt x="541580" y="275800"/>
                        <a:pt x="522537" y="277373"/>
                      </a:cubicBezTo>
                      <a:cubicBezTo>
                        <a:pt x="503334" y="278954"/>
                        <a:pt x="484679" y="274359"/>
                        <a:pt x="470003" y="264415"/>
                      </a:cubicBezTo>
                      <a:cubicBezTo>
                        <a:pt x="439623" y="243839"/>
                        <a:pt x="426379" y="201283"/>
                        <a:pt x="439197" y="165428"/>
                      </a:cubicBezTo>
                      <a:cubicBezTo>
                        <a:pt x="444429" y="150782"/>
                        <a:pt x="453897" y="137349"/>
                        <a:pt x="466577" y="126585"/>
                      </a:cubicBezTo>
                      <a:cubicBezTo>
                        <a:pt x="494457" y="102902"/>
                        <a:pt x="524672" y="98525"/>
                        <a:pt x="542240" y="104683"/>
                      </a:cubicBezTo>
                      <a:cubicBezTo>
                        <a:pt x="568951" y="114055"/>
                        <a:pt x="590702" y="136131"/>
                        <a:pt x="599001" y="162299"/>
                      </a:cubicBezTo>
                      <a:cubicBezTo>
                        <a:pt x="609353" y="194954"/>
                        <a:pt x="598681" y="233628"/>
                        <a:pt x="573042" y="25634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7" name="任意多边形 76"/>
                <p:cNvSpPr/>
                <p:nvPr/>
              </p:nvSpPr>
              <p:spPr>
                <a:xfrm>
                  <a:off x="-3273781" y="-410465"/>
                  <a:ext cx="149978" cy="155768"/>
                </a:xfrm>
                <a:custGeom>
                  <a:avLst/>
                  <a:gdLst>
                    <a:gd name="connsiteX0" fmla="*/ 96338 w 149978"/>
                    <a:gd name="connsiteY0" fmla="*/ 2492 h 155768"/>
                    <a:gd name="connsiteX1" fmla="*/ 28474 w 149978"/>
                    <a:gd name="connsiteY1" fmla="*/ 21461 h 155768"/>
                    <a:gd name="connsiteX2" fmla="*/ 4310 w 149978"/>
                    <a:gd name="connsiteY2" fmla="*/ 55797 h 155768"/>
                    <a:gd name="connsiteX3" fmla="*/ 31827 w 149978"/>
                    <a:gd name="connsiteY3" fmla="*/ 143816 h 155768"/>
                    <a:gd name="connsiteX4" fmla="*/ 72263 w 149978"/>
                    <a:gd name="connsiteY4" fmla="*/ 155769 h 155768"/>
                    <a:gd name="connsiteX5" fmla="*/ 123524 w 149978"/>
                    <a:gd name="connsiteY5" fmla="*/ 136739 h 155768"/>
                    <a:gd name="connsiteX6" fmla="*/ 146508 w 149978"/>
                    <a:gd name="connsiteY6" fmla="*/ 53482 h 155768"/>
                    <a:gd name="connsiteX7" fmla="*/ 96338 w 149978"/>
                    <a:gd name="connsiteY7" fmla="*/ 2492 h 155768"/>
                    <a:gd name="connsiteX8" fmla="*/ 120206 w 149978"/>
                    <a:gd name="connsiteY8" fmla="*/ 132989 h 155768"/>
                    <a:gd name="connsiteX9" fmla="*/ 34637 w 149978"/>
                    <a:gd name="connsiteY9" fmla="*/ 139666 h 155768"/>
                    <a:gd name="connsiteX10" fmla="*/ 9032 w 149978"/>
                    <a:gd name="connsiteY10" fmla="*/ 57481 h 155768"/>
                    <a:gd name="connsiteX11" fmla="*/ 31720 w 149978"/>
                    <a:gd name="connsiteY11" fmla="*/ 25282 h 155768"/>
                    <a:gd name="connsiteX12" fmla="*/ 81013 w 149978"/>
                    <a:gd name="connsiteY12" fmla="*/ 5098 h 155768"/>
                    <a:gd name="connsiteX13" fmla="*/ 94679 w 149978"/>
                    <a:gd name="connsiteY13" fmla="*/ 7218 h 155768"/>
                    <a:gd name="connsiteX14" fmla="*/ 141733 w 149978"/>
                    <a:gd name="connsiteY14" fmla="*/ 54997 h 155768"/>
                    <a:gd name="connsiteX15" fmla="*/ 120206 w 149978"/>
                    <a:gd name="connsiteY15" fmla="*/ 132989 h 155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9978" h="155768">
                      <a:moveTo>
                        <a:pt x="96338" y="2492"/>
                      </a:moveTo>
                      <a:cubicBezTo>
                        <a:pt x="74078" y="-5317"/>
                        <a:pt x="46216" y="6393"/>
                        <a:pt x="28474" y="21461"/>
                      </a:cubicBezTo>
                      <a:cubicBezTo>
                        <a:pt x="17306" y="30949"/>
                        <a:pt x="8950" y="42825"/>
                        <a:pt x="4310" y="55797"/>
                      </a:cubicBezTo>
                      <a:cubicBezTo>
                        <a:pt x="-7070" y="87637"/>
                        <a:pt x="4762" y="125476"/>
                        <a:pt x="31827" y="143816"/>
                      </a:cubicBezTo>
                      <a:cubicBezTo>
                        <a:pt x="43678" y="151843"/>
                        <a:pt x="57897" y="155769"/>
                        <a:pt x="72263" y="155769"/>
                      </a:cubicBezTo>
                      <a:cubicBezTo>
                        <a:pt x="90689" y="155769"/>
                        <a:pt x="109348" y="149305"/>
                        <a:pt x="123524" y="136739"/>
                      </a:cubicBezTo>
                      <a:cubicBezTo>
                        <a:pt x="146227" y="116624"/>
                        <a:pt x="155675" y="82391"/>
                        <a:pt x="146508" y="53482"/>
                      </a:cubicBezTo>
                      <a:cubicBezTo>
                        <a:pt x="139160" y="30308"/>
                        <a:pt x="119933" y="10766"/>
                        <a:pt x="96338" y="2492"/>
                      </a:cubicBezTo>
                      <a:close/>
                      <a:moveTo>
                        <a:pt x="120206" y="132989"/>
                      </a:moveTo>
                      <a:cubicBezTo>
                        <a:pt x="96634" y="153875"/>
                        <a:pt x="59849" y="156749"/>
                        <a:pt x="34637" y="139666"/>
                      </a:cubicBezTo>
                      <a:cubicBezTo>
                        <a:pt x="9401" y="122574"/>
                        <a:pt x="-1605" y="87240"/>
                        <a:pt x="9032" y="57481"/>
                      </a:cubicBezTo>
                      <a:cubicBezTo>
                        <a:pt x="13371" y="45333"/>
                        <a:pt x="21219" y="34201"/>
                        <a:pt x="31720" y="25282"/>
                      </a:cubicBezTo>
                      <a:cubicBezTo>
                        <a:pt x="48701" y="10858"/>
                        <a:pt x="66784" y="5098"/>
                        <a:pt x="81013" y="5098"/>
                      </a:cubicBezTo>
                      <a:cubicBezTo>
                        <a:pt x="86147" y="5098"/>
                        <a:pt x="90781" y="5850"/>
                        <a:pt x="94679" y="7218"/>
                      </a:cubicBezTo>
                      <a:cubicBezTo>
                        <a:pt x="116823" y="14984"/>
                        <a:pt x="134852" y="33294"/>
                        <a:pt x="141733" y="54997"/>
                      </a:cubicBezTo>
                      <a:cubicBezTo>
                        <a:pt x="150323" y="82075"/>
                        <a:pt x="141466" y="114149"/>
                        <a:pt x="120206" y="13298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8" name="任意多边形 77"/>
                <p:cNvSpPr/>
                <p:nvPr/>
              </p:nvSpPr>
              <p:spPr>
                <a:xfrm>
                  <a:off x="-3247436" y="-382991"/>
                  <a:ext cx="97325" cy="100792"/>
                </a:xfrm>
                <a:custGeom>
                  <a:avLst/>
                  <a:gdLst>
                    <a:gd name="connsiteX0" fmla="*/ 62680 w 97325"/>
                    <a:gd name="connsiteY0" fmla="*/ 1681 h 100792"/>
                    <a:gd name="connsiteX1" fmla="*/ 18377 w 97325"/>
                    <a:gd name="connsiteY1" fmla="*/ 13740 h 100792"/>
                    <a:gd name="connsiteX2" fmla="*/ 2789 w 97325"/>
                    <a:gd name="connsiteY2" fmla="*/ 35914 h 100792"/>
                    <a:gd name="connsiteX3" fmla="*/ 20696 w 97325"/>
                    <a:gd name="connsiteY3" fmla="*/ 93013 h 100792"/>
                    <a:gd name="connsiteX4" fmla="*/ 47000 w 97325"/>
                    <a:gd name="connsiteY4" fmla="*/ 100793 h 100792"/>
                    <a:gd name="connsiteX5" fmla="*/ 80223 w 97325"/>
                    <a:gd name="connsiteY5" fmla="*/ 88471 h 100792"/>
                    <a:gd name="connsiteX6" fmla="*/ 95083 w 97325"/>
                    <a:gd name="connsiteY6" fmla="*/ 34642 h 100792"/>
                    <a:gd name="connsiteX7" fmla="*/ 62680 w 97325"/>
                    <a:gd name="connsiteY7" fmla="*/ 1681 h 100792"/>
                    <a:gd name="connsiteX8" fmla="*/ 73579 w 97325"/>
                    <a:gd name="connsiteY8" fmla="*/ 80973 h 100792"/>
                    <a:gd name="connsiteX9" fmla="*/ 26316 w 97325"/>
                    <a:gd name="connsiteY9" fmla="*/ 84720 h 100792"/>
                    <a:gd name="connsiteX10" fmla="*/ 12223 w 97325"/>
                    <a:gd name="connsiteY10" fmla="*/ 39286 h 100792"/>
                    <a:gd name="connsiteX11" fmla="*/ 24859 w 97325"/>
                    <a:gd name="connsiteY11" fmla="*/ 21373 h 100792"/>
                    <a:gd name="connsiteX12" fmla="*/ 52280 w 97325"/>
                    <a:gd name="connsiteY12" fmla="*/ 9993 h 100792"/>
                    <a:gd name="connsiteX13" fmla="*/ 59360 w 97325"/>
                    <a:gd name="connsiteY13" fmla="*/ 11129 h 100792"/>
                    <a:gd name="connsiteX14" fmla="*/ 85532 w 97325"/>
                    <a:gd name="connsiteY14" fmla="*/ 37671 h 100792"/>
                    <a:gd name="connsiteX15" fmla="*/ 73579 w 97325"/>
                    <a:gd name="connsiteY15" fmla="*/ 80973 h 100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7325" h="100792">
                      <a:moveTo>
                        <a:pt x="62680" y="1681"/>
                      </a:moveTo>
                      <a:cubicBezTo>
                        <a:pt x="47960" y="-3483"/>
                        <a:pt x="29825" y="4020"/>
                        <a:pt x="18377" y="13740"/>
                      </a:cubicBezTo>
                      <a:cubicBezTo>
                        <a:pt x="11180" y="19855"/>
                        <a:pt x="5788" y="27523"/>
                        <a:pt x="2789" y="35914"/>
                      </a:cubicBezTo>
                      <a:cubicBezTo>
                        <a:pt x="-4588" y="56553"/>
                        <a:pt x="3109" y="81100"/>
                        <a:pt x="20696" y="93013"/>
                      </a:cubicBezTo>
                      <a:cubicBezTo>
                        <a:pt x="28408" y="98236"/>
                        <a:pt x="37662" y="100793"/>
                        <a:pt x="47000" y="100793"/>
                      </a:cubicBezTo>
                      <a:cubicBezTo>
                        <a:pt x="58953" y="100793"/>
                        <a:pt x="71041" y="96610"/>
                        <a:pt x="80223" y="88471"/>
                      </a:cubicBezTo>
                      <a:cubicBezTo>
                        <a:pt x="94899" y="75465"/>
                        <a:pt x="101008" y="53331"/>
                        <a:pt x="95083" y="34642"/>
                      </a:cubicBezTo>
                      <a:cubicBezTo>
                        <a:pt x="90327" y="19651"/>
                        <a:pt x="77914" y="7024"/>
                        <a:pt x="62680" y="1681"/>
                      </a:cubicBezTo>
                      <a:close/>
                      <a:moveTo>
                        <a:pt x="73579" y="80973"/>
                      </a:moveTo>
                      <a:cubicBezTo>
                        <a:pt x="60753" y="92339"/>
                        <a:pt x="39992" y="93985"/>
                        <a:pt x="26316" y="84720"/>
                      </a:cubicBezTo>
                      <a:cubicBezTo>
                        <a:pt x="12621" y="75441"/>
                        <a:pt x="6433" y="55485"/>
                        <a:pt x="12223" y="39286"/>
                      </a:cubicBezTo>
                      <a:cubicBezTo>
                        <a:pt x="14630" y="32546"/>
                        <a:pt x="19003" y="26353"/>
                        <a:pt x="24859" y="21373"/>
                      </a:cubicBezTo>
                      <a:cubicBezTo>
                        <a:pt x="31994" y="15317"/>
                        <a:pt x="42705" y="9993"/>
                        <a:pt x="52280" y="9993"/>
                      </a:cubicBezTo>
                      <a:cubicBezTo>
                        <a:pt x="54740" y="9993"/>
                        <a:pt x="57132" y="10347"/>
                        <a:pt x="59360" y="11129"/>
                      </a:cubicBezTo>
                      <a:cubicBezTo>
                        <a:pt x="71682" y="15453"/>
                        <a:pt x="81713" y="25620"/>
                        <a:pt x="85532" y="37671"/>
                      </a:cubicBezTo>
                      <a:cubicBezTo>
                        <a:pt x="90297" y="52705"/>
                        <a:pt x="85386" y="70510"/>
                        <a:pt x="73579" y="8097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9" name="任意多边形 78"/>
                <p:cNvSpPr/>
                <p:nvPr/>
              </p:nvSpPr>
              <p:spPr>
                <a:xfrm>
                  <a:off x="-3230334" y="-365324"/>
                  <a:ext cx="63135" cy="65452"/>
                </a:xfrm>
                <a:custGeom>
                  <a:avLst/>
                  <a:gdLst>
                    <a:gd name="connsiteX0" fmla="*/ 40622 w 63135"/>
                    <a:gd name="connsiteY0" fmla="*/ 1076 h 65452"/>
                    <a:gd name="connsiteX1" fmla="*/ 11941 w 63135"/>
                    <a:gd name="connsiteY1" fmla="*/ 8958 h 65452"/>
                    <a:gd name="connsiteX2" fmla="*/ 1812 w 63135"/>
                    <a:gd name="connsiteY2" fmla="*/ 23362 h 65452"/>
                    <a:gd name="connsiteX3" fmla="*/ 13416 w 63135"/>
                    <a:gd name="connsiteY3" fmla="*/ 60409 h 65452"/>
                    <a:gd name="connsiteX4" fmla="*/ 30465 w 63135"/>
                    <a:gd name="connsiteY4" fmla="*/ 65452 h 65452"/>
                    <a:gd name="connsiteX5" fmla="*/ 52026 w 63135"/>
                    <a:gd name="connsiteY5" fmla="*/ 57454 h 65452"/>
                    <a:gd name="connsiteX6" fmla="*/ 61679 w 63135"/>
                    <a:gd name="connsiteY6" fmla="*/ 22488 h 65452"/>
                    <a:gd name="connsiteX7" fmla="*/ 40622 w 63135"/>
                    <a:gd name="connsiteY7" fmla="*/ 1076 h 65452"/>
                    <a:gd name="connsiteX8" fmla="*/ 48706 w 63135"/>
                    <a:gd name="connsiteY8" fmla="*/ 53703 h 65452"/>
                    <a:gd name="connsiteX9" fmla="*/ 16226 w 63135"/>
                    <a:gd name="connsiteY9" fmla="*/ 56260 h 65452"/>
                    <a:gd name="connsiteX10" fmla="*/ 6529 w 63135"/>
                    <a:gd name="connsiteY10" fmla="*/ 25050 h 65452"/>
                    <a:gd name="connsiteX11" fmla="*/ 15187 w 63135"/>
                    <a:gd name="connsiteY11" fmla="*/ 12772 h 65452"/>
                    <a:gd name="connsiteX12" fmla="*/ 34003 w 63135"/>
                    <a:gd name="connsiteY12" fmla="*/ 5002 h 65452"/>
                    <a:gd name="connsiteX13" fmla="*/ 38968 w 63135"/>
                    <a:gd name="connsiteY13" fmla="*/ 5803 h 65452"/>
                    <a:gd name="connsiteX14" fmla="*/ 56904 w 63135"/>
                    <a:gd name="connsiteY14" fmla="*/ 24002 h 65452"/>
                    <a:gd name="connsiteX15" fmla="*/ 48706 w 63135"/>
                    <a:gd name="connsiteY15" fmla="*/ 53703 h 65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3135" h="65452">
                      <a:moveTo>
                        <a:pt x="40622" y="1076"/>
                      </a:moveTo>
                      <a:cubicBezTo>
                        <a:pt x="31134" y="-2252"/>
                        <a:pt x="19385" y="2634"/>
                        <a:pt x="11941" y="8958"/>
                      </a:cubicBezTo>
                      <a:cubicBezTo>
                        <a:pt x="7262" y="12927"/>
                        <a:pt x="3759" y="17912"/>
                        <a:pt x="1812" y="23362"/>
                      </a:cubicBezTo>
                      <a:cubicBezTo>
                        <a:pt x="-2977" y="36756"/>
                        <a:pt x="2012" y="52683"/>
                        <a:pt x="13416" y="60409"/>
                      </a:cubicBezTo>
                      <a:cubicBezTo>
                        <a:pt x="18415" y="63797"/>
                        <a:pt x="24413" y="65452"/>
                        <a:pt x="30465" y="65452"/>
                      </a:cubicBezTo>
                      <a:cubicBezTo>
                        <a:pt x="38220" y="65452"/>
                        <a:pt x="46066" y="62734"/>
                        <a:pt x="52026" y="57454"/>
                      </a:cubicBezTo>
                      <a:cubicBezTo>
                        <a:pt x="61558" y="49004"/>
                        <a:pt x="65527" y="34630"/>
                        <a:pt x="61679" y="22488"/>
                      </a:cubicBezTo>
                      <a:cubicBezTo>
                        <a:pt x="58592" y="12753"/>
                        <a:pt x="50522" y="4546"/>
                        <a:pt x="40622" y="1076"/>
                      </a:cubicBezTo>
                      <a:close/>
                      <a:moveTo>
                        <a:pt x="48706" y="53703"/>
                      </a:moveTo>
                      <a:cubicBezTo>
                        <a:pt x="39894" y="61511"/>
                        <a:pt x="25631" y="62632"/>
                        <a:pt x="16226" y="56260"/>
                      </a:cubicBezTo>
                      <a:cubicBezTo>
                        <a:pt x="6811" y="49883"/>
                        <a:pt x="2550" y="36173"/>
                        <a:pt x="6529" y="25050"/>
                      </a:cubicBezTo>
                      <a:cubicBezTo>
                        <a:pt x="8179" y="20425"/>
                        <a:pt x="11173" y="16178"/>
                        <a:pt x="15187" y="12772"/>
                      </a:cubicBezTo>
                      <a:cubicBezTo>
                        <a:pt x="20060" y="8632"/>
                        <a:pt x="27397" y="5002"/>
                        <a:pt x="34003" y="5002"/>
                      </a:cubicBezTo>
                      <a:cubicBezTo>
                        <a:pt x="35725" y="5002"/>
                        <a:pt x="37400" y="5251"/>
                        <a:pt x="38968" y="5803"/>
                      </a:cubicBezTo>
                      <a:cubicBezTo>
                        <a:pt x="47411" y="8764"/>
                        <a:pt x="54283" y="15737"/>
                        <a:pt x="56904" y="24002"/>
                      </a:cubicBezTo>
                      <a:cubicBezTo>
                        <a:pt x="60175" y="34315"/>
                        <a:pt x="56802" y="46530"/>
                        <a:pt x="48706" y="5370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72" name="图片 71"/>
            <p:cNvPicPr>
              <a:picLocks noChangeAspect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65469" flipV="1">
              <a:off x="2306171" y="1926623"/>
              <a:ext cx="426507" cy="230787"/>
            </a:xfrm>
            <a:prstGeom prst="rect">
              <a:avLst/>
            </a:prstGeom>
          </p:spPr>
        </p:pic>
        <p:pic>
          <p:nvPicPr>
            <p:cNvPr id="73" name="图片 72"/>
            <p:cNvPicPr>
              <a:picLocks noChangeAspect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07975">
              <a:off x="2771534" y="2521531"/>
              <a:ext cx="426507" cy="230787"/>
            </a:xfrm>
            <a:prstGeom prst="rect">
              <a:avLst/>
            </a:prstGeom>
            <a:effectLst>
              <a:softEdge rad="63500"/>
            </a:effectLst>
          </p:spPr>
        </p:pic>
      </p:grpSp>
      <p:sp>
        <p:nvSpPr>
          <p:cNvPr id="2" name="日期占位符 1"/>
          <p:cNvSpPr>
            <a:spLocks noGrp="1"/>
          </p:cNvSpPr>
          <p:nvPr userDrawn="1">
            <p:ph type="dt" sz="half" idx="15"/>
          </p:nvPr>
        </p:nvSpPr>
        <p:spPr>
          <a:xfrm>
            <a:off x="5504656" y="6438900"/>
            <a:ext cx="1802924" cy="246221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1000"/>
            </a:lvl1pPr>
          </a:lstStyle>
          <a:p>
            <a:fld id="{3EBAC152-C384-4126-A41C-02F34DED3069}" type="datetime1">
              <a:rPr lang="zh-CN" altLang="en-US" smtClean="0"/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 userDrawn="1">
            <p:ph type="ftr" sz="quarter" idx="16"/>
          </p:nvPr>
        </p:nvSpPr>
        <p:spPr>
          <a:xfrm>
            <a:off x="660401" y="6438900"/>
            <a:ext cx="3992171" cy="246221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1000"/>
            </a:lvl1pPr>
          </a:lstStyle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 userDrawn="1">
            <p:ph type="sldNum" sz="quarter" idx="17"/>
          </p:nvPr>
        </p:nvSpPr>
        <p:spPr>
          <a:xfrm>
            <a:off x="8857452" y="6438900"/>
            <a:ext cx="2661448" cy="246221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sz="1000"/>
            </a:lvl1pPr>
          </a:lstStyle>
          <a:p>
            <a:fld id="{7F65B630-C7FF-41C0-9923-C5E5E29EED81}" type="slidenum">
              <a:rPr lang="en-US" altLang="zh-CN" smtClean="0"/>
            </a:fld>
            <a:endParaRPr lang="en-US" altLang="zh-CN"/>
          </a:p>
        </p:txBody>
      </p:sp>
      <p:sp>
        <p:nvSpPr>
          <p:cNvPr id="53" name="同心圆 52"/>
          <p:cNvSpPr/>
          <p:nvPr userDrawn="1"/>
        </p:nvSpPr>
        <p:spPr>
          <a:xfrm>
            <a:off x="1019553" y="3701555"/>
            <a:ext cx="1338662" cy="1338662"/>
          </a:xfrm>
          <a:prstGeom prst="donu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54" name="组合 53"/>
          <p:cNvGrpSpPr/>
          <p:nvPr userDrawn="1"/>
        </p:nvGrpSpPr>
        <p:grpSpPr>
          <a:xfrm>
            <a:off x="2974334" y="5062218"/>
            <a:ext cx="1255394" cy="1082579"/>
            <a:chOff x="2796705" y="4637276"/>
            <a:chExt cx="1255394" cy="1082579"/>
          </a:xfrm>
        </p:grpSpPr>
        <p:grpSp>
          <p:nvGrpSpPr>
            <p:cNvPr id="55" name="组合 54"/>
            <p:cNvGrpSpPr/>
            <p:nvPr/>
          </p:nvGrpSpPr>
          <p:grpSpPr>
            <a:xfrm>
              <a:off x="2865741" y="4654194"/>
              <a:ext cx="1065662" cy="1065661"/>
              <a:chOff x="12566723" y="5069394"/>
              <a:chExt cx="888921" cy="888921"/>
            </a:xfrm>
          </p:grpSpPr>
          <p:pic>
            <p:nvPicPr>
              <p:cNvPr id="58" name="图片 57" descr="形状&#10;&#10;描述已自动生成"/>
              <p:cNvPicPr>
                <a:picLocks noChangeAspect="1" noChangeArrowheads="1"/>
              </p:cNvPicPr>
              <p:nvPr>
                <p:custDataLst>
                  <p:tags r:id="rId6"/>
                </p:custDataLst>
              </p:nvPr>
            </p:nvPicPr>
            <p:blipFill>
              <a:blip r:embed="rId3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3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2566723" y="5069394"/>
                <a:ext cx="888921" cy="888921"/>
              </a:xfrm>
              <a:prstGeom prst="rect">
                <a:avLst/>
              </a:prstGeom>
              <a:noFill/>
            </p:spPr>
          </p:pic>
          <p:grpSp>
            <p:nvGrpSpPr>
              <p:cNvPr id="59" name="组合 58"/>
              <p:cNvGrpSpPr/>
              <p:nvPr/>
            </p:nvGrpSpPr>
            <p:grpSpPr>
              <a:xfrm>
                <a:off x="12783691" y="5290638"/>
                <a:ext cx="454984" cy="446433"/>
                <a:chOff x="-4724857" y="-522484"/>
                <a:chExt cx="636093" cy="624138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60" name="任意多边形 59"/>
                <p:cNvSpPr/>
                <p:nvPr/>
              </p:nvSpPr>
              <p:spPr>
                <a:xfrm>
                  <a:off x="-4445252" y="-166031"/>
                  <a:ext cx="114688" cy="116063"/>
                </a:xfrm>
                <a:custGeom>
                  <a:avLst/>
                  <a:gdLst>
                    <a:gd name="connsiteX0" fmla="*/ 75070 w 114688"/>
                    <a:gd name="connsiteY0" fmla="*/ 3547 h 116063"/>
                    <a:gd name="connsiteX1" fmla="*/ 24405 w 114688"/>
                    <a:gd name="connsiteY1" fmla="*/ 12117 h 116063"/>
                    <a:gd name="connsiteX2" fmla="*/ 3256 w 114688"/>
                    <a:gd name="connsiteY2" fmla="*/ 39215 h 116063"/>
                    <a:gd name="connsiteX3" fmla="*/ 20785 w 114688"/>
                    <a:gd name="connsiteY3" fmla="*/ 103334 h 116063"/>
                    <a:gd name="connsiteX4" fmla="*/ 57570 w 114688"/>
                    <a:gd name="connsiteY4" fmla="*/ 116063 h 116063"/>
                    <a:gd name="connsiteX5" fmla="*/ 87091 w 114688"/>
                    <a:gd name="connsiteY5" fmla="*/ 108075 h 116063"/>
                    <a:gd name="connsiteX6" fmla="*/ 113560 w 114688"/>
                    <a:gd name="connsiteY6" fmla="*/ 47097 h 116063"/>
                    <a:gd name="connsiteX7" fmla="*/ 75070 w 114688"/>
                    <a:gd name="connsiteY7" fmla="*/ 3547 h 116063"/>
                    <a:gd name="connsiteX8" fmla="*/ 84490 w 114688"/>
                    <a:gd name="connsiteY8" fmla="*/ 103790 h 116063"/>
                    <a:gd name="connsiteX9" fmla="*/ 23964 w 114688"/>
                    <a:gd name="connsiteY9" fmla="*/ 99466 h 116063"/>
                    <a:gd name="connsiteX10" fmla="*/ 7959 w 114688"/>
                    <a:gd name="connsiteY10" fmla="*/ 40929 h 116063"/>
                    <a:gd name="connsiteX11" fmla="*/ 27284 w 114688"/>
                    <a:gd name="connsiteY11" fmla="*/ 16213 h 116063"/>
                    <a:gd name="connsiteX12" fmla="*/ 58609 w 114688"/>
                    <a:gd name="connsiteY12" fmla="*/ 4983 h 116063"/>
                    <a:gd name="connsiteX13" fmla="*/ 72959 w 114688"/>
                    <a:gd name="connsiteY13" fmla="*/ 8089 h 116063"/>
                    <a:gd name="connsiteX14" fmla="*/ 108659 w 114688"/>
                    <a:gd name="connsiteY14" fmla="*/ 48126 h 116063"/>
                    <a:gd name="connsiteX15" fmla="*/ 84490 w 114688"/>
                    <a:gd name="connsiteY15" fmla="*/ 103790 h 116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4688" h="116063">
                      <a:moveTo>
                        <a:pt x="75070" y="3547"/>
                      </a:moveTo>
                      <a:cubicBezTo>
                        <a:pt x="60352" y="-3282"/>
                        <a:pt x="41885" y="-156"/>
                        <a:pt x="24405" y="12117"/>
                      </a:cubicBezTo>
                      <a:cubicBezTo>
                        <a:pt x="14632" y="18975"/>
                        <a:pt x="7119" y="28603"/>
                        <a:pt x="3256" y="39215"/>
                      </a:cubicBezTo>
                      <a:cubicBezTo>
                        <a:pt x="-4824" y="61389"/>
                        <a:pt x="2547" y="88357"/>
                        <a:pt x="20785" y="103334"/>
                      </a:cubicBezTo>
                      <a:cubicBezTo>
                        <a:pt x="31030" y="111749"/>
                        <a:pt x="44317" y="116063"/>
                        <a:pt x="57570" y="116063"/>
                      </a:cubicBezTo>
                      <a:cubicBezTo>
                        <a:pt x="67918" y="116063"/>
                        <a:pt x="78244" y="113433"/>
                        <a:pt x="87091" y="108075"/>
                      </a:cubicBezTo>
                      <a:cubicBezTo>
                        <a:pt x="107270" y="95841"/>
                        <a:pt x="118408" y="70198"/>
                        <a:pt x="113560" y="47097"/>
                      </a:cubicBezTo>
                      <a:cubicBezTo>
                        <a:pt x="108629" y="23570"/>
                        <a:pt x="89907" y="10428"/>
                        <a:pt x="75070" y="3547"/>
                      </a:cubicBezTo>
                      <a:close/>
                      <a:moveTo>
                        <a:pt x="84490" y="103790"/>
                      </a:moveTo>
                      <a:cubicBezTo>
                        <a:pt x="66073" y="114961"/>
                        <a:pt x="40614" y="113141"/>
                        <a:pt x="23964" y="99466"/>
                      </a:cubicBezTo>
                      <a:cubicBezTo>
                        <a:pt x="7318" y="85790"/>
                        <a:pt x="587" y="61175"/>
                        <a:pt x="7959" y="40929"/>
                      </a:cubicBezTo>
                      <a:cubicBezTo>
                        <a:pt x="11477" y="31267"/>
                        <a:pt x="18339" y="22493"/>
                        <a:pt x="27284" y="16213"/>
                      </a:cubicBezTo>
                      <a:cubicBezTo>
                        <a:pt x="32888" y="12277"/>
                        <a:pt x="45108" y="4983"/>
                        <a:pt x="58609" y="4983"/>
                      </a:cubicBezTo>
                      <a:cubicBezTo>
                        <a:pt x="63312" y="4983"/>
                        <a:pt x="68175" y="5867"/>
                        <a:pt x="72959" y="8089"/>
                      </a:cubicBezTo>
                      <a:cubicBezTo>
                        <a:pt x="86757" y="14490"/>
                        <a:pt x="104155" y="26633"/>
                        <a:pt x="108659" y="48126"/>
                      </a:cubicBezTo>
                      <a:cubicBezTo>
                        <a:pt x="113084" y="69212"/>
                        <a:pt x="102917" y="92623"/>
                        <a:pt x="84490" y="10379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1" name="任意多边形 60"/>
                <p:cNvSpPr/>
                <p:nvPr/>
              </p:nvSpPr>
              <p:spPr>
                <a:xfrm>
                  <a:off x="-4724857" y="-522484"/>
                  <a:ext cx="636093" cy="624138"/>
                </a:xfrm>
                <a:custGeom>
                  <a:avLst/>
                  <a:gdLst>
                    <a:gd name="connsiteX0" fmla="*/ 610274 w 636093"/>
                    <a:gd name="connsiteY0" fmla="*/ 267356 h 624138"/>
                    <a:gd name="connsiteX1" fmla="*/ 574236 w 636093"/>
                    <a:gd name="connsiteY1" fmla="*/ 238524 h 624138"/>
                    <a:gd name="connsiteX2" fmla="*/ 576255 w 636093"/>
                    <a:gd name="connsiteY2" fmla="*/ 210761 h 624138"/>
                    <a:gd name="connsiteX3" fmla="*/ 561812 w 636093"/>
                    <a:gd name="connsiteY3" fmla="*/ 183394 h 624138"/>
                    <a:gd name="connsiteX4" fmla="*/ 550815 w 636093"/>
                    <a:gd name="connsiteY4" fmla="*/ 178304 h 624138"/>
                    <a:gd name="connsiteX5" fmla="*/ 499839 w 636093"/>
                    <a:gd name="connsiteY5" fmla="*/ 124702 h 624138"/>
                    <a:gd name="connsiteX6" fmla="*/ 432688 w 636093"/>
                    <a:gd name="connsiteY6" fmla="*/ 155965 h 624138"/>
                    <a:gd name="connsiteX7" fmla="*/ 421182 w 636093"/>
                    <a:gd name="connsiteY7" fmla="*/ 209624 h 624138"/>
                    <a:gd name="connsiteX8" fmla="*/ 420216 w 636093"/>
                    <a:gd name="connsiteY8" fmla="*/ 223353 h 624138"/>
                    <a:gd name="connsiteX9" fmla="*/ 373680 w 636093"/>
                    <a:gd name="connsiteY9" fmla="*/ 338763 h 624138"/>
                    <a:gd name="connsiteX10" fmla="*/ 363456 w 636093"/>
                    <a:gd name="connsiteY10" fmla="*/ 333522 h 624138"/>
                    <a:gd name="connsiteX11" fmla="*/ 287972 w 636093"/>
                    <a:gd name="connsiteY11" fmla="*/ 346183 h 624138"/>
                    <a:gd name="connsiteX12" fmla="*/ 256524 w 636093"/>
                    <a:gd name="connsiteY12" fmla="*/ 386487 h 624138"/>
                    <a:gd name="connsiteX13" fmla="*/ 253409 w 636093"/>
                    <a:gd name="connsiteY13" fmla="*/ 431877 h 624138"/>
                    <a:gd name="connsiteX14" fmla="*/ 253283 w 636093"/>
                    <a:gd name="connsiteY14" fmla="*/ 431887 h 624138"/>
                    <a:gd name="connsiteX15" fmla="*/ 153058 w 636093"/>
                    <a:gd name="connsiteY15" fmla="*/ 398319 h 624138"/>
                    <a:gd name="connsiteX16" fmla="*/ 128158 w 636093"/>
                    <a:gd name="connsiteY16" fmla="*/ 297256 h 624138"/>
                    <a:gd name="connsiteX17" fmla="*/ 311946 w 636093"/>
                    <a:gd name="connsiteY17" fmla="*/ 297236 h 624138"/>
                    <a:gd name="connsiteX18" fmla="*/ 312076 w 636093"/>
                    <a:gd name="connsiteY18" fmla="*/ 297251 h 624138"/>
                    <a:gd name="connsiteX19" fmla="*/ 312096 w 636093"/>
                    <a:gd name="connsiteY19" fmla="*/ 297251 h 624138"/>
                    <a:gd name="connsiteX20" fmla="*/ 312237 w 636093"/>
                    <a:gd name="connsiteY20" fmla="*/ 297236 h 624138"/>
                    <a:gd name="connsiteX21" fmla="*/ 330067 w 636093"/>
                    <a:gd name="connsiteY21" fmla="*/ 297236 h 624138"/>
                    <a:gd name="connsiteX22" fmla="*/ 382265 w 636093"/>
                    <a:gd name="connsiteY22" fmla="*/ 282294 h 624138"/>
                    <a:gd name="connsiteX23" fmla="*/ 396407 w 636093"/>
                    <a:gd name="connsiteY23" fmla="*/ 240194 h 624138"/>
                    <a:gd name="connsiteX24" fmla="*/ 401260 w 636093"/>
                    <a:gd name="connsiteY24" fmla="*/ 123945 h 624138"/>
                    <a:gd name="connsiteX25" fmla="*/ 399760 w 636093"/>
                    <a:gd name="connsiteY25" fmla="*/ 66699 h 624138"/>
                    <a:gd name="connsiteX26" fmla="*/ 399528 w 636093"/>
                    <a:gd name="connsiteY26" fmla="*/ 59944 h 624138"/>
                    <a:gd name="connsiteX27" fmla="*/ 392471 w 636093"/>
                    <a:gd name="connsiteY27" fmla="*/ 23959 h 624138"/>
                    <a:gd name="connsiteX28" fmla="*/ 332251 w 636093"/>
                    <a:gd name="connsiteY28" fmla="*/ 3955 h 624138"/>
                    <a:gd name="connsiteX29" fmla="*/ 325180 w 636093"/>
                    <a:gd name="connsiteY29" fmla="*/ 4018 h 624138"/>
                    <a:gd name="connsiteX30" fmla="*/ 324927 w 636093"/>
                    <a:gd name="connsiteY30" fmla="*/ 3974 h 624138"/>
                    <a:gd name="connsiteX31" fmla="*/ 323830 w 636093"/>
                    <a:gd name="connsiteY31" fmla="*/ 4008 h 624138"/>
                    <a:gd name="connsiteX32" fmla="*/ 322787 w 636093"/>
                    <a:gd name="connsiteY32" fmla="*/ 3998 h 624138"/>
                    <a:gd name="connsiteX33" fmla="*/ 75702 w 636093"/>
                    <a:gd name="connsiteY33" fmla="*/ 53 h 624138"/>
                    <a:gd name="connsiteX34" fmla="*/ 23430 w 636093"/>
                    <a:gd name="connsiteY34" fmla="*/ 12234 h 624138"/>
                    <a:gd name="connsiteX35" fmla="*/ 3921 w 636093"/>
                    <a:gd name="connsiteY35" fmla="*/ 72353 h 624138"/>
                    <a:gd name="connsiteX36" fmla="*/ 63 w 636093"/>
                    <a:gd name="connsiteY36" fmla="*/ 239214 h 624138"/>
                    <a:gd name="connsiteX37" fmla="*/ 15049 w 636093"/>
                    <a:gd name="connsiteY37" fmla="*/ 288452 h 624138"/>
                    <a:gd name="connsiteX38" fmla="*/ 52194 w 636093"/>
                    <a:gd name="connsiteY38" fmla="*/ 297261 h 624138"/>
                    <a:gd name="connsiteX39" fmla="*/ 57178 w 636093"/>
                    <a:gd name="connsiteY39" fmla="*/ 297261 h 624138"/>
                    <a:gd name="connsiteX40" fmla="*/ 57586 w 636093"/>
                    <a:gd name="connsiteY40" fmla="*/ 460238 h 624138"/>
                    <a:gd name="connsiteX41" fmla="*/ 148478 w 636093"/>
                    <a:gd name="connsiteY41" fmla="*/ 595020 h 624138"/>
                    <a:gd name="connsiteX42" fmla="*/ 244494 w 636093"/>
                    <a:gd name="connsiteY42" fmla="*/ 624139 h 624138"/>
                    <a:gd name="connsiteX43" fmla="*/ 308214 w 636093"/>
                    <a:gd name="connsiteY43" fmla="*/ 610386 h 624138"/>
                    <a:gd name="connsiteX44" fmla="*/ 356088 w 636093"/>
                    <a:gd name="connsiteY44" fmla="*/ 556371 h 624138"/>
                    <a:gd name="connsiteX45" fmla="*/ 356127 w 636093"/>
                    <a:gd name="connsiteY45" fmla="*/ 555022 h 624138"/>
                    <a:gd name="connsiteX46" fmla="*/ 373492 w 636093"/>
                    <a:gd name="connsiteY46" fmla="*/ 547082 h 624138"/>
                    <a:gd name="connsiteX47" fmla="*/ 379693 w 636093"/>
                    <a:gd name="connsiteY47" fmla="*/ 523322 h 624138"/>
                    <a:gd name="connsiteX48" fmla="*/ 366163 w 636093"/>
                    <a:gd name="connsiteY48" fmla="*/ 509084 h 624138"/>
                    <a:gd name="connsiteX49" fmla="*/ 360732 w 636093"/>
                    <a:gd name="connsiteY49" fmla="*/ 507919 h 624138"/>
                    <a:gd name="connsiteX50" fmla="*/ 360218 w 636093"/>
                    <a:gd name="connsiteY50" fmla="*/ 497756 h 624138"/>
                    <a:gd name="connsiteX51" fmla="*/ 381183 w 636093"/>
                    <a:gd name="connsiteY51" fmla="*/ 488866 h 624138"/>
                    <a:gd name="connsiteX52" fmla="*/ 420546 w 636093"/>
                    <a:gd name="connsiteY52" fmla="*/ 398207 h 624138"/>
                    <a:gd name="connsiteX53" fmla="*/ 405604 w 636093"/>
                    <a:gd name="connsiteY53" fmla="*/ 365795 h 624138"/>
                    <a:gd name="connsiteX54" fmla="*/ 456715 w 636093"/>
                    <a:gd name="connsiteY54" fmla="*/ 229537 h 624138"/>
                    <a:gd name="connsiteX55" fmla="*/ 457206 w 636093"/>
                    <a:gd name="connsiteY55" fmla="*/ 221456 h 624138"/>
                    <a:gd name="connsiteX56" fmla="*/ 459350 w 636093"/>
                    <a:gd name="connsiteY56" fmla="*/ 199463 h 624138"/>
                    <a:gd name="connsiteX57" fmla="*/ 470824 w 636093"/>
                    <a:gd name="connsiteY57" fmla="*/ 174514 h 624138"/>
                    <a:gd name="connsiteX58" fmla="*/ 493874 w 636093"/>
                    <a:gd name="connsiteY58" fmla="*/ 166690 h 624138"/>
                    <a:gd name="connsiteX59" fmla="*/ 506206 w 636093"/>
                    <a:gd name="connsiteY59" fmla="*/ 182249 h 624138"/>
                    <a:gd name="connsiteX60" fmla="*/ 488032 w 636093"/>
                    <a:gd name="connsiteY60" fmla="*/ 196172 h 624138"/>
                    <a:gd name="connsiteX61" fmla="*/ 488138 w 636093"/>
                    <a:gd name="connsiteY61" fmla="*/ 227819 h 624138"/>
                    <a:gd name="connsiteX62" fmla="*/ 491221 w 636093"/>
                    <a:gd name="connsiteY62" fmla="*/ 244789 h 624138"/>
                    <a:gd name="connsiteX63" fmla="*/ 464528 w 636093"/>
                    <a:gd name="connsiteY63" fmla="*/ 271709 h 624138"/>
                    <a:gd name="connsiteX64" fmla="*/ 439202 w 636093"/>
                    <a:gd name="connsiteY64" fmla="*/ 355239 h 624138"/>
                    <a:gd name="connsiteX65" fmla="*/ 462141 w 636093"/>
                    <a:gd name="connsiteY65" fmla="*/ 436575 h 624138"/>
                    <a:gd name="connsiteX66" fmla="*/ 529083 w 636093"/>
                    <a:gd name="connsiteY66" fmla="*/ 466664 h 624138"/>
                    <a:gd name="connsiteX67" fmla="*/ 536683 w 636093"/>
                    <a:gd name="connsiteY67" fmla="*/ 466338 h 624138"/>
                    <a:gd name="connsiteX68" fmla="*/ 607454 w 636093"/>
                    <a:gd name="connsiteY68" fmla="*/ 428097 h 624138"/>
                    <a:gd name="connsiteX69" fmla="*/ 635868 w 636093"/>
                    <a:gd name="connsiteY69" fmla="*/ 352857 h 624138"/>
                    <a:gd name="connsiteX70" fmla="*/ 610274 w 636093"/>
                    <a:gd name="connsiteY70" fmla="*/ 267356 h 624138"/>
                    <a:gd name="connsiteX71" fmla="*/ 125255 w 636093"/>
                    <a:gd name="connsiteY71" fmla="*/ 373583 h 624138"/>
                    <a:gd name="connsiteX72" fmla="*/ 145663 w 636093"/>
                    <a:gd name="connsiteY72" fmla="*/ 405079 h 624138"/>
                    <a:gd name="connsiteX73" fmla="*/ 234390 w 636093"/>
                    <a:gd name="connsiteY73" fmla="*/ 443631 h 624138"/>
                    <a:gd name="connsiteX74" fmla="*/ 255118 w 636093"/>
                    <a:gd name="connsiteY74" fmla="*/ 441738 h 624138"/>
                    <a:gd name="connsiteX75" fmla="*/ 255879 w 636093"/>
                    <a:gd name="connsiteY75" fmla="*/ 441516 h 624138"/>
                    <a:gd name="connsiteX76" fmla="*/ 267603 w 636093"/>
                    <a:gd name="connsiteY76" fmla="*/ 465495 h 624138"/>
                    <a:gd name="connsiteX77" fmla="*/ 156607 w 636093"/>
                    <a:gd name="connsiteY77" fmla="*/ 449184 h 624138"/>
                    <a:gd name="connsiteX78" fmla="*/ 108202 w 636093"/>
                    <a:gd name="connsiteY78" fmla="*/ 397901 h 624138"/>
                    <a:gd name="connsiteX79" fmla="*/ 93896 w 636093"/>
                    <a:gd name="connsiteY79" fmla="*/ 355938 h 624138"/>
                    <a:gd name="connsiteX80" fmla="*/ 96031 w 636093"/>
                    <a:gd name="connsiteY80" fmla="*/ 335759 h 624138"/>
                    <a:gd name="connsiteX81" fmla="*/ 99467 w 636093"/>
                    <a:gd name="connsiteY81" fmla="*/ 316299 h 624138"/>
                    <a:gd name="connsiteX82" fmla="*/ 102830 w 636093"/>
                    <a:gd name="connsiteY82" fmla="*/ 297261 h 624138"/>
                    <a:gd name="connsiteX83" fmla="*/ 117836 w 636093"/>
                    <a:gd name="connsiteY83" fmla="*/ 297261 h 624138"/>
                    <a:gd name="connsiteX84" fmla="*/ 125255 w 636093"/>
                    <a:gd name="connsiteY84" fmla="*/ 373583 h 624138"/>
                    <a:gd name="connsiteX85" fmla="*/ 290413 w 636093"/>
                    <a:gd name="connsiteY85" fmla="*/ 538838 h 624138"/>
                    <a:gd name="connsiteX86" fmla="*/ 307952 w 636093"/>
                    <a:gd name="connsiteY86" fmla="*/ 550188 h 624138"/>
                    <a:gd name="connsiteX87" fmla="*/ 271913 w 636093"/>
                    <a:gd name="connsiteY87" fmla="*/ 581132 h 624138"/>
                    <a:gd name="connsiteX88" fmla="*/ 217070 w 636093"/>
                    <a:gd name="connsiteY88" fmla="*/ 581738 h 624138"/>
                    <a:gd name="connsiteX89" fmla="*/ 109605 w 636093"/>
                    <a:gd name="connsiteY89" fmla="*/ 497282 h 624138"/>
                    <a:gd name="connsiteX90" fmla="*/ 89484 w 636093"/>
                    <a:gd name="connsiteY90" fmla="*/ 398066 h 624138"/>
                    <a:gd name="connsiteX91" fmla="*/ 90125 w 636093"/>
                    <a:gd name="connsiteY91" fmla="*/ 382338 h 624138"/>
                    <a:gd name="connsiteX92" fmla="*/ 151215 w 636093"/>
                    <a:gd name="connsiteY92" fmla="*/ 457628 h 624138"/>
                    <a:gd name="connsiteX93" fmla="*/ 230750 w 636093"/>
                    <a:gd name="connsiteY93" fmla="*/ 480582 h 624138"/>
                    <a:gd name="connsiteX94" fmla="*/ 272937 w 636093"/>
                    <a:gd name="connsiteY94" fmla="*/ 474385 h 624138"/>
                    <a:gd name="connsiteX95" fmla="*/ 274189 w 636093"/>
                    <a:gd name="connsiteY95" fmla="*/ 473779 h 624138"/>
                    <a:gd name="connsiteX96" fmla="*/ 282600 w 636093"/>
                    <a:gd name="connsiteY96" fmla="*/ 481829 h 624138"/>
                    <a:gd name="connsiteX97" fmla="*/ 310315 w 636093"/>
                    <a:gd name="connsiteY97" fmla="*/ 496631 h 624138"/>
                    <a:gd name="connsiteX98" fmla="*/ 310315 w 636093"/>
                    <a:gd name="connsiteY98" fmla="*/ 508283 h 624138"/>
                    <a:gd name="connsiteX99" fmla="*/ 296009 w 636093"/>
                    <a:gd name="connsiteY99" fmla="*/ 513077 h 624138"/>
                    <a:gd name="connsiteX100" fmla="*/ 290413 w 636093"/>
                    <a:gd name="connsiteY100" fmla="*/ 538838 h 624138"/>
                    <a:gd name="connsiteX101" fmla="*/ 329125 w 636093"/>
                    <a:gd name="connsiteY101" fmla="*/ 14015 h 624138"/>
                    <a:gd name="connsiteX102" fmla="*/ 332392 w 636093"/>
                    <a:gd name="connsiteY102" fmla="*/ 13971 h 624138"/>
                    <a:gd name="connsiteX103" fmla="*/ 383814 w 636093"/>
                    <a:gd name="connsiteY103" fmla="*/ 29011 h 624138"/>
                    <a:gd name="connsiteX104" fmla="*/ 389511 w 636093"/>
                    <a:gd name="connsiteY104" fmla="*/ 60225 h 624138"/>
                    <a:gd name="connsiteX105" fmla="*/ 389754 w 636093"/>
                    <a:gd name="connsiteY105" fmla="*/ 67189 h 624138"/>
                    <a:gd name="connsiteX106" fmla="*/ 391244 w 636093"/>
                    <a:gd name="connsiteY106" fmla="*/ 123984 h 624138"/>
                    <a:gd name="connsiteX107" fmla="*/ 386430 w 636093"/>
                    <a:gd name="connsiteY107" fmla="*/ 239325 h 624138"/>
                    <a:gd name="connsiteX108" fmla="*/ 375001 w 636093"/>
                    <a:gd name="connsiteY108" fmla="*/ 275397 h 624138"/>
                    <a:gd name="connsiteX109" fmla="*/ 330067 w 636093"/>
                    <a:gd name="connsiteY109" fmla="*/ 287224 h 624138"/>
                    <a:gd name="connsiteX110" fmla="*/ 317139 w 636093"/>
                    <a:gd name="connsiteY110" fmla="*/ 287224 h 624138"/>
                    <a:gd name="connsiteX111" fmla="*/ 329125 w 636093"/>
                    <a:gd name="connsiteY111" fmla="*/ 14015 h 624138"/>
                    <a:gd name="connsiteX112" fmla="*/ 11608 w 636093"/>
                    <a:gd name="connsiteY112" fmla="*/ 187670 h 624138"/>
                    <a:gd name="connsiteX113" fmla="*/ 11768 w 636093"/>
                    <a:gd name="connsiteY113" fmla="*/ 184414 h 624138"/>
                    <a:gd name="connsiteX114" fmla="*/ 11764 w 636093"/>
                    <a:gd name="connsiteY114" fmla="*/ 172572 h 624138"/>
                    <a:gd name="connsiteX115" fmla="*/ 12171 w 636093"/>
                    <a:gd name="connsiteY115" fmla="*/ 148865 h 624138"/>
                    <a:gd name="connsiteX116" fmla="*/ 13040 w 636093"/>
                    <a:gd name="connsiteY116" fmla="*/ 111274 h 624138"/>
                    <a:gd name="connsiteX117" fmla="*/ 145410 w 636093"/>
                    <a:gd name="connsiteY117" fmla="*/ 110682 h 624138"/>
                    <a:gd name="connsiteX118" fmla="*/ 185690 w 636093"/>
                    <a:gd name="connsiteY118" fmla="*/ 118306 h 624138"/>
                    <a:gd name="connsiteX119" fmla="*/ 200512 w 636093"/>
                    <a:gd name="connsiteY119" fmla="*/ 146686 h 624138"/>
                    <a:gd name="connsiteX120" fmla="*/ 186554 w 636093"/>
                    <a:gd name="connsiteY120" fmla="*/ 176324 h 624138"/>
                    <a:gd name="connsiteX121" fmla="*/ 129076 w 636093"/>
                    <a:gd name="connsiteY121" fmla="*/ 190436 h 624138"/>
                    <a:gd name="connsiteX122" fmla="*/ 11157 w 636093"/>
                    <a:gd name="connsiteY122" fmla="*/ 192760 h 624138"/>
                    <a:gd name="connsiteX123" fmla="*/ 11608 w 636093"/>
                    <a:gd name="connsiteY123" fmla="*/ 187670 h 624138"/>
                    <a:gd name="connsiteX124" fmla="*/ 10924 w 636093"/>
                    <a:gd name="connsiteY124" fmla="*/ 202782 h 624138"/>
                    <a:gd name="connsiteX125" fmla="*/ 129269 w 636093"/>
                    <a:gd name="connsiteY125" fmla="*/ 200453 h 624138"/>
                    <a:gd name="connsiteX126" fmla="*/ 193043 w 636093"/>
                    <a:gd name="connsiteY126" fmla="*/ 183957 h 624138"/>
                    <a:gd name="connsiteX127" fmla="*/ 210528 w 636093"/>
                    <a:gd name="connsiteY127" fmla="*/ 146637 h 624138"/>
                    <a:gd name="connsiteX128" fmla="*/ 191296 w 636093"/>
                    <a:gd name="connsiteY128" fmla="*/ 110002 h 624138"/>
                    <a:gd name="connsiteX129" fmla="*/ 145367 w 636093"/>
                    <a:gd name="connsiteY129" fmla="*/ 100665 h 624138"/>
                    <a:gd name="connsiteX130" fmla="*/ 13273 w 636093"/>
                    <a:gd name="connsiteY130" fmla="*/ 101257 h 624138"/>
                    <a:gd name="connsiteX131" fmla="*/ 13482 w 636093"/>
                    <a:gd name="connsiteY131" fmla="*/ 92308 h 624138"/>
                    <a:gd name="connsiteX132" fmla="*/ 154859 w 636093"/>
                    <a:gd name="connsiteY132" fmla="*/ 94555 h 624138"/>
                    <a:gd name="connsiteX133" fmla="*/ 190159 w 636093"/>
                    <a:gd name="connsiteY133" fmla="*/ 100267 h 624138"/>
                    <a:gd name="connsiteX134" fmla="*/ 218211 w 636093"/>
                    <a:gd name="connsiteY134" fmla="*/ 119786 h 624138"/>
                    <a:gd name="connsiteX135" fmla="*/ 215963 w 636093"/>
                    <a:gd name="connsiteY135" fmla="*/ 173605 h 624138"/>
                    <a:gd name="connsiteX136" fmla="*/ 168045 w 636093"/>
                    <a:gd name="connsiteY136" fmla="*/ 204756 h 624138"/>
                    <a:gd name="connsiteX137" fmla="*/ 108901 w 636093"/>
                    <a:gd name="connsiteY137" fmla="*/ 210726 h 624138"/>
                    <a:gd name="connsiteX138" fmla="*/ 10696 w 636093"/>
                    <a:gd name="connsiteY138" fmla="*/ 212837 h 624138"/>
                    <a:gd name="connsiteX139" fmla="*/ 52189 w 636093"/>
                    <a:gd name="connsiteY139" fmla="*/ 287243 h 624138"/>
                    <a:gd name="connsiteX140" fmla="*/ 21285 w 636093"/>
                    <a:gd name="connsiteY140" fmla="*/ 280609 h 624138"/>
                    <a:gd name="connsiteX141" fmla="*/ 10080 w 636093"/>
                    <a:gd name="connsiteY141" fmla="*/ 239441 h 624138"/>
                    <a:gd name="connsiteX142" fmla="*/ 10579 w 636093"/>
                    <a:gd name="connsiteY142" fmla="*/ 217851 h 624138"/>
                    <a:gd name="connsiteX143" fmla="*/ 109008 w 636093"/>
                    <a:gd name="connsiteY143" fmla="*/ 215734 h 624138"/>
                    <a:gd name="connsiteX144" fmla="*/ 169331 w 636093"/>
                    <a:gd name="connsiteY144" fmla="*/ 209595 h 624138"/>
                    <a:gd name="connsiteX145" fmla="*/ 220108 w 636093"/>
                    <a:gd name="connsiteY145" fmla="*/ 176416 h 624138"/>
                    <a:gd name="connsiteX146" fmla="*/ 222355 w 636093"/>
                    <a:gd name="connsiteY146" fmla="*/ 116966 h 624138"/>
                    <a:gd name="connsiteX147" fmla="*/ 191712 w 636093"/>
                    <a:gd name="connsiteY147" fmla="*/ 95506 h 624138"/>
                    <a:gd name="connsiteX148" fmla="*/ 155242 w 636093"/>
                    <a:gd name="connsiteY148" fmla="*/ 89561 h 624138"/>
                    <a:gd name="connsiteX149" fmla="*/ 13593 w 636093"/>
                    <a:gd name="connsiteY149" fmla="*/ 87290 h 624138"/>
                    <a:gd name="connsiteX150" fmla="*/ 13933 w 636093"/>
                    <a:gd name="connsiteY150" fmla="*/ 72586 h 624138"/>
                    <a:gd name="connsiteX151" fmla="*/ 29870 w 636093"/>
                    <a:gd name="connsiteY151" fmla="*/ 19906 h 624138"/>
                    <a:gd name="connsiteX152" fmla="*/ 69781 w 636093"/>
                    <a:gd name="connsiteY152" fmla="*/ 10016 h 624138"/>
                    <a:gd name="connsiteX153" fmla="*/ 75547 w 636093"/>
                    <a:gd name="connsiteY153" fmla="*/ 10069 h 624138"/>
                    <a:gd name="connsiteX154" fmla="*/ 99957 w 636093"/>
                    <a:gd name="connsiteY154" fmla="*/ 10458 h 624138"/>
                    <a:gd name="connsiteX155" fmla="*/ 157946 w 636093"/>
                    <a:gd name="connsiteY155" fmla="*/ 11385 h 624138"/>
                    <a:gd name="connsiteX156" fmla="*/ 226664 w 636093"/>
                    <a:gd name="connsiteY156" fmla="*/ 12481 h 624138"/>
                    <a:gd name="connsiteX157" fmla="*/ 283265 w 636093"/>
                    <a:gd name="connsiteY157" fmla="*/ 13389 h 624138"/>
                    <a:gd name="connsiteX158" fmla="*/ 319075 w 636093"/>
                    <a:gd name="connsiteY158" fmla="*/ 13962 h 624138"/>
                    <a:gd name="connsiteX159" fmla="*/ 307122 w 636093"/>
                    <a:gd name="connsiteY159" fmla="*/ 287224 h 624138"/>
                    <a:gd name="connsiteX160" fmla="*/ 289909 w 636093"/>
                    <a:gd name="connsiteY160" fmla="*/ 287224 h 624138"/>
                    <a:gd name="connsiteX161" fmla="*/ 256205 w 636093"/>
                    <a:gd name="connsiteY161" fmla="*/ 287229 h 624138"/>
                    <a:gd name="connsiteX162" fmla="*/ 196139 w 636093"/>
                    <a:gd name="connsiteY162" fmla="*/ 287234 h 624138"/>
                    <a:gd name="connsiteX163" fmla="*/ 129158 w 636093"/>
                    <a:gd name="connsiteY163" fmla="*/ 287238 h 624138"/>
                    <a:gd name="connsiteX164" fmla="*/ 74692 w 636093"/>
                    <a:gd name="connsiteY164" fmla="*/ 287243 h 624138"/>
                    <a:gd name="connsiteX165" fmla="*/ 52189 w 636093"/>
                    <a:gd name="connsiteY165" fmla="*/ 287243 h 624138"/>
                    <a:gd name="connsiteX166" fmla="*/ 303934 w 636093"/>
                    <a:gd name="connsiteY166" fmla="*/ 601330 h 624138"/>
                    <a:gd name="connsiteX167" fmla="*/ 154010 w 636093"/>
                    <a:gd name="connsiteY167" fmla="*/ 586669 h 624138"/>
                    <a:gd name="connsiteX168" fmla="*/ 67296 w 636093"/>
                    <a:gd name="connsiteY168" fmla="*/ 457773 h 624138"/>
                    <a:gd name="connsiteX169" fmla="*/ 58362 w 636093"/>
                    <a:gd name="connsiteY169" fmla="*/ 382101 h 624138"/>
                    <a:gd name="connsiteX170" fmla="*/ 58969 w 636093"/>
                    <a:gd name="connsiteY170" fmla="*/ 361276 h 624138"/>
                    <a:gd name="connsiteX171" fmla="*/ 60740 w 636093"/>
                    <a:gd name="connsiteY171" fmla="*/ 339874 h 624138"/>
                    <a:gd name="connsiteX172" fmla="*/ 67102 w 636093"/>
                    <a:gd name="connsiteY172" fmla="*/ 298725 h 624138"/>
                    <a:gd name="connsiteX173" fmla="*/ 67151 w 636093"/>
                    <a:gd name="connsiteY173" fmla="*/ 297261 h 624138"/>
                    <a:gd name="connsiteX174" fmla="*/ 92610 w 636093"/>
                    <a:gd name="connsiteY174" fmla="*/ 297261 h 624138"/>
                    <a:gd name="connsiteX175" fmla="*/ 90586 w 636093"/>
                    <a:gd name="connsiteY175" fmla="*/ 306340 h 624138"/>
                    <a:gd name="connsiteX176" fmla="*/ 88747 w 636093"/>
                    <a:gd name="connsiteY176" fmla="*/ 317710 h 624138"/>
                    <a:gd name="connsiteX177" fmla="*/ 79468 w 636093"/>
                    <a:gd name="connsiteY177" fmla="*/ 397911 h 624138"/>
                    <a:gd name="connsiteX178" fmla="*/ 100656 w 636093"/>
                    <a:gd name="connsiteY178" fmla="*/ 501785 h 624138"/>
                    <a:gd name="connsiteX179" fmla="*/ 214808 w 636093"/>
                    <a:gd name="connsiteY179" fmla="*/ 591497 h 624138"/>
                    <a:gd name="connsiteX180" fmla="*/ 245222 w 636093"/>
                    <a:gd name="connsiteY180" fmla="*/ 595200 h 624138"/>
                    <a:gd name="connsiteX181" fmla="*/ 275054 w 636093"/>
                    <a:gd name="connsiteY181" fmla="*/ 590643 h 624138"/>
                    <a:gd name="connsiteX182" fmla="*/ 318114 w 636093"/>
                    <a:gd name="connsiteY182" fmla="*/ 551868 h 624138"/>
                    <a:gd name="connsiteX183" fmla="*/ 336274 w 636093"/>
                    <a:gd name="connsiteY183" fmla="*/ 554236 h 624138"/>
                    <a:gd name="connsiteX184" fmla="*/ 346081 w 636093"/>
                    <a:gd name="connsiteY184" fmla="*/ 555279 h 624138"/>
                    <a:gd name="connsiteX185" fmla="*/ 303934 w 636093"/>
                    <a:gd name="connsiteY185" fmla="*/ 601330 h 624138"/>
                    <a:gd name="connsiteX186" fmla="*/ 363412 w 636093"/>
                    <a:gd name="connsiteY186" fmla="*/ 518833 h 624138"/>
                    <a:gd name="connsiteX187" fmla="*/ 369997 w 636093"/>
                    <a:gd name="connsiteY187" fmla="*/ 525841 h 624138"/>
                    <a:gd name="connsiteX188" fmla="*/ 366435 w 636093"/>
                    <a:gd name="connsiteY188" fmla="*/ 539978 h 624138"/>
                    <a:gd name="connsiteX189" fmla="*/ 347989 w 636093"/>
                    <a:gd name="connsiteY189" fmla="*/ 544200 h 624138"/>
                    <a:gd name="connsiteX190" fmla="*/ 327743 w 636093"/>
                    <a:gd name="connsiteY190" fmla="*/ 543438 h 624138"/>
                    <a:gd name="connsiteX191" fmla="*/ 310553 w 636093"/>
                    <a:gd name="connsiteY191" fmla="*/ 540511 h 624138"/>
                    <a:gd name="connsiteX192" fmla="*/ 299075 w 636093"/>
                    <a:gd name="connsiteY192" fmla="*/ 533810 h 624138"/>
                    <a:gd name="connsiteX193" fmla="*/ 301968 w 636093"/>
                    <a:gd name="connsiteY193" fmla="*/ 521124 h 624138"/>
                    <a:gd name="connsiteX194" fmla="*/ 313838 w 636093"/>
                    <a:gd name="connsiteY194" fmla="*/ 518629 h 624138"/>
                    <a:gd name="connsiteX195" fmla="*/ 330518 w 636093"/>
                    <a:gd name="connsiteY195" fmla="*/ 516898 h 624138"/>
                    <a:gd name="connsiteX196" fmla="*/ 354357 w 636093"/>
                    <a:gd name="connsiteY196" fmla="*/ 517377 h 624138"/>
                    <a:gd name="connsiteX197" fmla="*/ 363412 w 636093"/>
                    <a:gd name="connsiteY197" fmla="*/ 518833 h 624138"/>
                    <a:gd name="connsiteX198" fmla="*/ 320332 w 636093"/>
                    <a:gd name="connsiteY198" fmla="*/ 508161 h 624138"/>
                    <a:gd name="connsiteX199" fmla="*/ 320332 w 636093"/>
                    <a:gd name="connsiteY199" fmla="*/ 499140 h 624138"/>
                    <a:gd name="connsiteX200" fmla="*/ 337293 w 636093"/>
                    <a:gd name="connsiteY200" fmla="*/ 500750 h 624138"/>
                    <a:gd name="connsiteX201" fmla="*/ 350289 w 636093"/>
                    <a:gd name="connsiteY201" fmla="*/ 499800 h 624138"/>
                    <a:gd name="connsiteX202" fmla="*/ 350663 w 636093"/>
                    <a:gd name="connsiteY202" fmla="*/ 507123 h 624138"/>
                    <a:gd name="connsiteX203" fmla="*/ 333527 w 636093"/>
                    <a:gd name="connsiteY203" fmla="*/ 507672 h 624138"/>
                    <a:gd name="connsiteX204" fmla="*/ 320332 w 636093"/>
                    <a:gd name="connsiteY204" fmla="*/ 508161 h 624138"/>
                    <a:gd name="connsiteX205" fmla="*/ 410738 w 636093"/>
                    <a:gd name="connsiteY205" fmla="*/ 400265 h 624138"/>
                    <a:gd name="connsiteX206" fmla="*/ 375991 w 636093"/>
                    <a:gd name="connsiteY206" fmla="*/ 480305 h 624138"/>
                    <a:gd name="connsiteX207" fmla="*/ 288957 w 636093"/>
                    <a:gd name="connsiteY207" fmla="*/ 474084 h 624138"/>
                    <a:gd name="connsiteX208" fmla="*/ 265940 w 636093"/>
                    <a:gd name="connsiteY208" fmla="*/ 389919 h 624138"/>
                    <a:gd name="connsiteX209" fmla="*/ 293728 w 636093"/>
                    <a:gd name="connsiteY209" fmla="*/ 354385 h 624138"/>
                    <a:gd name="connsiteX210" fmla="*/ 359243 w 636093"/>
                    <a:gd name="connsiteY210" fmla="*/ 342611 h 624138"/>
                    <a:gd name="connsiteX211" fmla="*/ 370716 w 636093"/>
                    <a:gd name="connsiteY211" fmla="*/ 348644 h 624138"/>
                    <a:gd name="connsiteX212" fmla="*/ 371409 w 636093"/>
                    <a:gd name="connsiteY212" fmla="*/ 349352 h 624138"/>
                    <a:gd name="connsiteX213" fmla="*/ 373565 w 636093"/>
                    <a:gd name="connsiteY213" fmla="*/ 350395 h 624138"/>
                    <a:gd name="connsiteX214" fmla="*/ 410738 w 636093"/>
                    <a:gd name="connsiteY214" fmla="*/ 400265 h 624138"/>
                    <a:gd name="connsiteX215" fmla="*/ 502970 w 636093"/>
                    <a:gd name="connsiteY215" fmla="*/ 160008 h 624138"/>
                    <a:gd name="connsiteX216" fmla="*/ 493317 w 636093"/>
                    <a:gd name="connsiteY216" fmla="*/ 156402 h 624138"/>
                    <a:gd name="connsiteX217" fmla="*/ 463602 w 636093"/>
                    <a:gd name="connsiteY217" fmla="*/ 167579 h 624138"/>
                    <a:gd name="connsiteX218" fmla="*/ 449500 w 636093"/>
                    <a:gd name="connsiteY218" fmla="*/ 197638 h 624138"/>
                    <a:gd name="connsiteX219" fmla="*/ 447199 w 636093"/>
                    <a:gd name="connsiteY219" fmla="*/ 220907 h 624138"/>
                    <a:gd name="connsiteX220" fmla="*/ 446718 w 636093"/>
                    <a:gd name="connsiteY220" fmla="*/ 228829 h 624138"/>
                    <a:gd name="connsiteX221" fmla="*/ 398917 w 636093"/>
                    <a:gd name="connsiteY221" fmla="*/ 358010 h 624138"/>
                    <a:gd name="connsiteX222" fmla="*/ 382247 w 636093"/>
                    <a:gd name="connsiteY222" fmla="*/ 344077 h 624138"/>
                    <a:gd name="connsiteX223" fmla="*/ 430189 w 636093"/>
                    <a:gd name="connsiteY223" fmla="*/ 224252 h 624138"/>
                    <a:gd name="connsiteX224" fmla="*/ 431178 w 636093"/>
                    <a:gd name="connsiteY224" fmla="*/ 210232 h 624138"/>
                    <a:gd name="connsiteX225" fmla="*/ 441419 w 636093"/>
                    <a:gd name="connsiteY225" fmla="*/ 160871 h 624138"/>
                    <a:gd name="connsiteX226" fmla="*/ 497966 w 636093"/>
                    <a:gd name="connsiteY226" fmla="*/ 134539 h 624138"/>
                    <a:gd name="connsiteX227" fmla="*/ 525206 w 636093"/>
                    <a:gd name="connsiteY227" fmla="*/ 149481 h 624138"/>
                    <a:gd name="connsiteX228" fmla="*/ 534926 w 636093"/>
                    <a:gd name="connsiteY228" fmla="*/ 161744 h 624138"/>
                    <a:gd name="connsiteX229" fmla="*/ 537950 w 636093"/>
                    <a:gd name="connsiteY229" fmla="*/ 168330 h 624138"/>
                    <a:gd name="connsiteX230" fmla="*/ 540425 w 636093"/>
                    <a:gd name="connsiteY230" fmla="*/ 176940 h 624138"/>
                    <a:gd name="connsiteX231" fmla="*/ 519649 w 636093"/>
                    <a:gd name="connsiteY231" fmla="*/ 179046 h 624138"/>
                    <a:gd name="connsiteX232" fmla="*/ 516204 w 636093"/>
                    <a:gd name="connsiteY232" fmla="*/ 179623 h 624138"/>
                    <a:gd name="connsiteX233" fmla="*/ 514699 w 636093"/>
                    <a:gd name="connsiteY233" fmla="*/ 171965 h 624138"/>
                    <a:gd name="connsiteX234" fmla="*/ 509274 w 636093"/>
                    <a:gd name="connsiteY234" fmla="*/ 164855 h 624138"/>
                    <a:gd name="connsiteX235" fmla="*/ 502970 w 636093"/>
                    <a:gd name="connsiteY235" fmla="*/ 160008 h 624138"/>
                    <a:gd name="connsiteX236" fmla="*/ 496908 w 636093"/>
                    <a:gd name="connsiteY236" fmla="*/ 200817 h 624138"/>
                    <a:gd name="connsiteX237" fmla="*/ 521397 w 636093"/>
                    <a:gd name="connsiteY237" fmla="*/ 188916 h 624138"/>
                    <a:gd name="connsiteX238" fmla="*/ 555954 w 636093"/>
                    <a:gd name="connsiteY238" fmla="*/ 191518 h 624138"/>
                    <a:gd name="connsiteX239" fmla="*/ 566301 w 636093"/>
                    <a:gd name="connsiteY239" fmla="*/ 211838 h 624138"/>
                    <a:gd name="connsiteX240" fmla="*/ 564806 w 636093"/>
                    <a:gd name="connsiteY240" fmla="*/ 234239 h 624138"/>
                    <a:gd name="connsiteX241" fmla="*/ 535455 w 636093"/>
                    <a:gd name="connsiteY241" fmla="*/ 228192 h 624138"/>
                    <a:gd name="connsiteX242" fmla="*/ 535285 w 636093"/>
                    <a:gd name="connsiteY242" fmla="*/ 228192 h 624138"/>
                    <a:gd name="connsiteX243" fmla="*/ 500722 w 636093"/>
                    <a:gd name="connsiteY243" fmla="*/ 238597 h 624138"/>
                    <a:gd name="connsiteX244" fmla="*/ 497835 w 636093"/>
                    <a:gd name="connsiteY244" fmla="*/ 225319 h 624138"/>
                    <a:gd name="connsiteX245" fmla="*/ 496908 w 636093"/>
                    <a:gd name="connsiteY245" fmla="*/ 200817 h 624138"/>
                    <a:gd name="connsiteX246" fmla="*/ 625435 w 636093"/>
                    <a:gd name="connsiteY246" fmla="*/ 347465 h 624138"/>
                    <a:gd name="connsiteX247" fmla="*/ 625357 w 636093"/>
                    <a:gd name="connsiteY247" fmla="*/ 349537 h 624138"/>
                    <a:gd name="connsiteX248" fmla="*/ 609401 w 636093"/>
                    <a:gd name="connsiteY248" fmla="*/ 403385 h 624138"/>
                    <a:gd name="connsiteX249" fmla="*/ 591566 w 636093"/>
                    <a:gd name="connsiteY249" fmla="*/ 427005 h 624138"/>
                    <a:gd name="connsiteX250" fmla="*/ 572624 w 636093"/>
                    <a:gd name="connsiteY250" fmla="*/ 444617 h 624138"/>
                    <a:gd name="connsiteX251" fmla="*/ 535829 w 636093"/>
                    <a:gd name="connsiteY251" fmla="*/ 456361 h 624138"/>
                    <a:gd name="connsiteX252" fmla="*/ 480073 w 636093"/>
                    <a:gd name="connsiteY252" fmla="*/ 440026 h 624138"/>
                    <a:gd name="connsiteX253" fmla="*/ 473701 w 636093"/>
                    <a:gd name="connsiteY253" fmla="*/ 431897 h 624138"/>
                    <a:gd name="connsiteX254" fmla="*/ 464834 w 636093"/>
                    <a:gd name="connsiteY254" fmla="*/ 420172 h 624138"/>
                    <a:gd name="connsiteX255" fmla="*/ 454060 w 636093"/>
                    <a:gd name="connsiteY255" fmla="*/ 392878 h 624138"/>
                    <a:gd name="connsiteX256" fmla="*/ 456143 w 636093"/>
                    <a:gd name="connsiteY256" fmla="*/ 314794 h 624138"/>
                    <a:gd name="connsiteX257" fmla="*/ 467305 w 636093"/>
                    <a:gd name="connsiteY257" fmla="*/ 287083 h 624138"/>
                    <a:gd name="connsiteX258" fmla="*/ 483207 w 636093"/>
                    <a:gd name="connsiteY258" fmla="*/ 264672 h 624138"/>
                    <a:gd name="connsiteX259" fmla="*/ 535285 w 636093"/>
                    <a:gd name="connsiteY259" fmla="*/ 238208 h 624138"/>
                    <a:gd name="connsiteX260" fmla="*/ 535422 w 636093"/>
                    <a:gd name="connsiteY260" fmla="*/ 238208 h 624138"/>
                    <a:gd name="connsiteX261" fmla="*/ 565559 w 636093"/>
                    <a:gd name="connsiteY261" fmla="*/ 245497 h 624138"/>
                    <a:gd name="connsiteX262" fmla="*/ 579584 w 636093"/>
                    <a:gd name="connsiteY262" fmla="*/ 253287 h 624138"/>
                    <a:gd name="connsiteX263" fmla="*/ 590221 w 636093"/>
                    <a:gd name="connsiteY263" fmla="*/ 259868 h 624138"/>
                    <a:gd name="connsiteX264" fmla="*/ 608600 w 636093"/>
                    <a:gd name="connsiteY264" fmla="*/ 283400 h 624138"/>
                    <a:gd name="connsiteX265" fmla="*/ 620562 w 636093"/>
                    <a:gd name="connsiteY265" fmla="*/ 310795 h 624138"/>
                    <a:gd name="connsiteX266" fmla="*/ 625435 w 636093"/>
                    <a:gd name="connsiteY266" fmla="*/ 347465 h 624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</a:cxnLst>
                  <a:rect l="l" t="t" r="r" b="b"/>
                  <a:pathLst>
                    <a:path w="636093" h="624138">
                      <a:moveTo>
                        <a:pt x="610274" y="267356"/>
                      </a:moveTo>
                      <a:cubicBezTo>
                        <a:pt x="601932" y="256976"/>
                        <a:pt x="589086" y="246158"/>
                        <a:pt x="574236" y="238524"/>
                      </a:cubicBezTo>
                      <a:cubicBezTo>
                        <a:pt x="575789" y="229555"/>
                        <a:pt x="577288" y="220301"/>
                        <a:pt x="576255" y="210761"/>
                      </a:cubicBezTo>
                      <a:cubicBezTo>
                        <a:pt x="574997" y="199084"/>
                        <a:pt x="569732" y="189111"/>
                        <a:pt x="561812" y="183394"/>
                      </a:cubicBezTo>
                      <a:cubicBezTo>
                        <a:pt x="558381" y="180914"/>
                        <a:pt x="554683" y="179308"/>
                        <a:pt x="550815" y="178304"/>
                      </a:cubicBezTo>
                      <a:cubicBezTo>
                        <a:pt x="547186" y="152161"/>
                        <a:pt x="525769" y="129628"/>
                        <a:pt x="499839" y="124702"/>
                      </a:cubicBezTo>
                      <a:cubicBezTo>
                        <a:pt x="473866" y="119767"/>
                        <a:pt x="445626" y="132913"/>
                        <a:pt x="432688" y="155965"/>
                      </a:cubicBezTo>
                      <a:cubicBezTo>
                        <a:pt x="423438" y="172446"/>
                        <a:pt x="422293" y="191349"/>
                        <a:pt x="421182" y="209624"/>
                      </a:cubicBezTo>
                      <a:cubicBezTo>
                        <a:pt x="420905" y="214157"/>
                        <a:pt x="420623" y="218845"/>
                        <a:pt x="420216" y="223353"/>
                      </a:cubicBezTo>
                      <a:cubicBezTo>
                        <a:pt x="416445" y="265191"/>
                        <a:pt x="399960" y="305991"/>
                        <a:pt x="373680" y="338763"/>
                      </a:cubicBezTo>
                      <a:cubicBezTo>
                        <a:pt x="370483" y="336958"/>
                        <a:pt x="367081" y="335205"/>
                        <a:pt x="363456" y="333522"/>
                      </a:cubicBezTo>
                      <a:cubicBezTo>
                        <a:pt x="341471" y="323326"/>
                        <a:pt x="313960" y="327941"/>
                        <a:pt x="287972" y="346183"/>
                      </a:cubicBezTo>
                      <a:cubicBezTo>
                        <a:pt x="273447" y="356379"/>
                        <a:pt x="262280" y="370696"/>
                        <a:pt x="256524" y="386487"/>
                      </a:cubicBezTo>
                      <a:cubicBezTo>
                        <a:pt x="251259" y="400949"/>
                        <a:pt x="250410" y="416780"/>
                        <a:pt x="253409" y="431877"/>
                      </a:cubicBezTo>
                      <a:cubicBezTo>
                        <a:pt x="253366" y="431882"/>
                        <a:pt x="253326" y="431882"/>
                        <a:pt x="253283" y="431887"/>
                      </a:cubicBezTo>
                      <a:cubicBezTo>
                        <a:pt x="217177" y="438609"/>
                        <a:pt x="177834" y="425433"/>
                        <a:pt x="153058" y="398319"/>
                      </a:cubicBezTo>
                      <a:cubicBezTo>
                        <a:pt x="128692" y="371656"/>
                        <a:pt x="119025" y="332182"/>
                        <a:pt x="128158" y="297256"/>
                      </a:cubicBezTo>
                      <a:lnTo>
                        <a:pt x="311946" y="297236"/>
                      </a:lnTo>
                      <a:cubicBezTo>
                        <a:pt x="311989" y="297241"/>
                        <a:pt x="312033" y="297251"/>
                        <a:pt x="312076" y="297251"/>
                      </a:cubicBezTo>
                      <a:lnTo>
                        <a:pt x="312096" y="297251"/>
                      </a:lnTo>
                      <a:cubicBezTo>
                        <a:pt x="312145" y="297251"/>
                        <a:pt x="312188" y="297241"/>
                        <a:pt x="312237" y="297236"/>
                      </a:cubicBezTo>
                      <a:lnTo>
                        <a:pt x="330067" y="297236"/>
                      </a:lnTo>
                      <a:cubicBezTo>
                        <a:pt x="349299" y="297236"/>
                        <a:pt x="369167" y="296080"/>
                        <a:pt x="382265" y="282294"/>
                      </a:cubicBezTo>
                      <a:cubicBezTo>
                        <a:pt x="392899" y="271103"/>
                        <a:pt x="395083" y="255359"/>
                        <a:pt x="396407" y="240194"/>
                      </a:cubicBezTo>
                      <a:cubicBezTo>
                        <a:pt x="399775" y="201729"/>
                        <a:pt x="401411" y="162619"/>
                        <a:pt x="401260" y="123945"/>
                      </a:cubicBezTo>
                      <a:cubicBezTo>
                        <a:pt x="401193" y="104955"/>
                        <a:pt x="400683" y="85694"/>
                        <a:pt x="399760" y="66699"/>
                      </a:cubicBezTo>
                      <a:cubicBezTo>
                        <a:pt x="399655" y="64506"/>
                        <a:pt x="399591" y="62244"/>
                        <a:pt x="399528" y="59944"/>
                      </a:cubicBezTo>
                      <a:cubicBezTo>
                        <a:pt x="399202" y="48190"/>
                        <a:pt x="398828" y="34873"/>
                        <a:pt x="392471" y="23959"/>
                      </a:cubicBezTo>
                      <a:cubicBezTo>
                        <a:pt x="380412" y="3275"/>
                        <a:pt x="352580" y="3668"/>
                        <a:pt x="332251" y="3955"/>
                      </a:cubicBezTo>
                      <a:cubicBezTo>
                        <a:pt x="329780" y="3989"/>
                        <a:pt x="327417" y="4023"/>
                        <a:pt x="325180" y="4018"/>
                      </a:cubicBezTo>
                      <a:cubicBezTo>
                        <a:pt x="325093" y="4008"/>
                        <a:pt x="325014" y="3979"/>
                        <a:pt x="324927" y="3974"/>
                      </a:cubicBezTo>
                      <a:cubicBezTo>
                        <a:pt x="324553" y="3940"/>
                        <a:pt x="324184" y="3959"/>
                        <a:pt x="323830" y="4008"/>
                      </a:cubicBezTo>
                      <a:cubicBezTo>
                        <a:pt x="323481" y="4008"/>
                        <a:pt x="323127" y="4008"/>
                        <a:pt x="322787" y="3998"/>
                      </a:cubicBezTo>
                      <a:lnTo>
                        <a:pt x="75702" y="53"/>
                      </a:lnTo>
                      <a:cubicBezTo>
                        <a:pt x="56178" y="-258"/>
                        <a:pt x="37480" y="441"/>
                        <a:pt x="23430" y="12234"/>
                      </a:cubicBezTo>
                      <a:cubicBezTo>
                        <a:pt x="6382" y="26545"/>
                        <a:pt x="4416" y="50772"/>
                        <a:pt x="3921" y="72353"/>
                      </a:cubicBezTo>
                      <a:lnTo>
                        <a:pt x="63" y="239214"/>
                      </a:lnTo>
                      <a:cubicBezTo>
                        <a:pt x="-374" y="258247"/>
                        <a:pt x="1136" y="277387"/>
                        <a:pt x="15049" y="288452"/>
                      </a:cubicBezTo>
                      <a:cubicBezTo>
                        <a:pt x="25279" y="296586"/>
                        <a:pt x="38455" y="297261"/>
                        <a:pt x="52194" y="297261"/>
                      </a:cubicBezTo>
                      <a:lnTo>
                        <a:pt x="57178" y="297261"/>
                      </a:lnTo>
                      <a:cubicBezTo>
                        <a:pt x="45235" y="357340"/>
                        <a:pt x="45371" y="412175"/>
                        <a:pt x="57586" y="460238"/>
                      </a:cubicBezTo>
                      <a:cubicBezTo>
                        <a:pt x="72067" y="517203"/>
                        <a:pt x="105198" y="566330"/>
                        <a:pt x="148478" y="595020"/>
                      </a:cubicBezTo>
                      <a:cubicBezTo>
                        <a:pt x="177470" y="614238"/>
                        <a:pt x="211484" y="624139"/>
                        <a:pt x="244494" y="624139"/>
                      </a:cubicBezTo>
                      <a:cubicBezTo>
                        <a:pt x="266813" y="624139"/>
                        <a:pt x="288670" y="619615"/>
                        <a:pt x="308214" y="610386"/>
                      </a:cubicBezTo>
                      <a:cubicBezTo>
                        <a:pt x="334643" y="597894"/>
                        <a:pt x="352094" y="578210"/>
                        <a:pt x="356088" y="556371"/>
                      </a:cubicBezTo>
                      <a:cubicBezTo>
                        <a:pt x="356172" y="555915"/>
                        <a:pt x="356167" y="555464"/>
                        <a:pt x="356127" y="555022"/>
                      </a:cubicBezTo>
                      <a:cubicBezTo>
                        <a:pt x="361359" y="554324"/>
                        <a:pt x="368187" y="552348"/>
                        <a:pt x="373492" y="547082"/>
                      </a:cubicBezTo>
                      <a:cubicBezTo>
                        <a:pt x="379373" y="541239"/>
                        <a:pt x="381863" y="531694"/>
                        <a:pt x="379693" y="523322"/>
                      </a:cubicBezTo>
                      <a:cubicBezTo>
                        <a:pt x="377840" y="516169"/>
                        <a:pt x="372904" y="510981"/>
                        <a:pt x="366163" y="509084"/>
                      </a:cubicBezTo>
                      <a:cubicBezTo>
                        <a:pt x="364416" y="508589"/>
                        <a:pt x="362596" y="508210"/>
                        <a:pt x="360732" y="507919"/>
                      </a:cubicBezTo>
                      <a:lnTo>
                        <a:pt x="360218" y="497756"/>
                      </a:lnTo>
                      <a:cubicBezTo>
                        <a:pt x="367570" y="495781"/>
                        <a:pt x="374651" y="492827"/>
                        <a:pt x="381183" y="488866"/>
                      </a:cubicBezTo>
                      <a:cubicBezTo>
                        <a:pt x="411195" y="470677"/>
                        <a:pt x="427748" y="432547"/>
                        <a:pt x="420546" y="398207"/>
                      </a:cubicBezTo>
                      <a:cubicBezTo>
                        <a:pt x="418537" y="388618"/>
                        <a:pt x="414266" y="377160"/>
                        <a:pt x="405604" y="365795"/>
                      </a:cubicBezTo>
                      <a:cubicBezTo>
                        <a:pt x="435096" y="326699"/>
                        <a:pt x="453235" y="278377"/>
                        <a:pt x="456715" y="229537"/>
                      </a:cubicBezTo>
                      <a:cubicBezTo>
                        <a:pt x="456905" y="226843"/>
                        <a:pt x="457056" y="224150"/>
                        <a:pt x="457206" y="221456"/>
                      </a:cubicBezTo>
                      <a:cubicBezTo>
                        <a:pt x="457623" y="213822"/>
                        <a:pt x="458026" y="206606"/>
                        <a:pt x="459350" y="199463"/>
                      </a:cubicBezTo>
                      <a:cubicBezTo>
                        <a:pt x="461336" y="188766"/>
                        <a:pt x="465193" y="180371"/>
                        <a:pt x="470824" y="174514"/>
                      </a:cubicBezTo>
                      <a:cubicBezTo>
                        <a:pt x="477234" y="167849"/>
                        <a:pt x="486285" y="164778"/>
                        <a:pt x="493874" y="166690"/>
                      </a:cubicBezTo>
                      <a:cubicBezTo>
                        <a:pt x="501067" y="168500"/>
                        <a:pt x="506550" y="175639"/>
                        <a:pt x="506206" y="182249"/>
                      </a:cubicBezTo>
                      <a:cubicBezTo>
                        <a:pt x="499146" y="184646"/>
                        <a:pt x="491934" y="188709"/>
                        <a:pt x="488032" y="196172"/>
                      </a:cubicBezTo>
                      <a:cubicBezTo>
                        <a:pt x="482635" y="206495"/>
                        <a:pt x="485430" y="217337"/>
                        <a:pt x="488138" y="227819"/>
                      </a:cubicBezTo>
                      <a:cubicBezTo>
                        <a:pt x="489590" y="233434"/>
                        <a:pt x="491065" y="239228"/>
                        <a:pt x="491221" y="244789"/>
                      </a:cubicBezTo>
                      <a:cubicBezTo>
                        <a:pt x="480457" y="252641"/>
                        <a:pt x="471124" y="262328"/>
                        <a:pt x="464528" y="271709"/>
                      </a:cubicBezTo>
                      <a:cubicBezTo>
                        <a:pt x="449126" y="293606"/>
                        <a:pt x="440371" y="322491"/>
                        <a:pt x="439202" y="355239"/>
                      </a:cubicBezTo>
                      <a:cubicBezTo>
                        <a:pt x="437993" y="389196"/>
                        <a:pt x="445928" y="417318"/>
                        <a:pt x="462141" y="436575"/>
                      </a:cubicBezTo>
                      <a:cubicBezTo>
                        <a:pt x="478098" y="455511"/>
                        <a:pt x="503217" y="466664"/>
                        <a:pt x="529083" y="466664"/>
                      </a:cubicBezTo>
                      <a:cubicBezTo>
                        <a:pt x="531611" y="466664"/>
                        <a:pt x="534150" y="466557"/>
                        <a:pt x="536683" y="466338"/>
                      </a:cubicBezTo>
                      <a:cubicBezTo>
                        <a:pt x="563452" y="464052"/>
                        <a:pt x="589246" y="450115"/>
                        <a:pt x="607454" y="428097"/>
                      </a:cubicBezTo>
                      <a:cubicBezTo>
                        <a:pt x="624149" y="407898"/>
                        <a:pt x="634243" y="381178"/>
                        <a:pt x="635868" y="352857"/>
                      </a:cubicBezTo>
                      <a:cubicBezTo>
                        <a:pt x="637693" y="321021"/>
                        <a:pt x="628366" y="289855"/>
                        <a:pt x="610274" y="267356"/>
                      </a:cubicBezTo>
                      <a:close/>
                      <a:moveTo>
                        <a:pt x="125255" y="373583"/>
                      </a:moveTo>
                      <a:cubicBezTo>
                        <a:pt x="130322" y="385080"/>
                        <a:pt x="137185" y="395800"/>
                        <a:pt x="145663" y="405079"/>
                      </a:cubicBezTo>
                      <a:cubicBezTo>
                        <a:pt x="168030" y="429558"/>
                        <a:pt x="201263" y="443631"/>
                        <a:pt x="234390" y="443631"/>
                      </a:cubicBezTo>
                      <a:cubicBezTo>
                        <a:pt x="241340" y="443631"/>
                        <a:pt x="248285" y="443010"/>
                        <a:pt x="255118" y="441738"/>
                      </a:cubicBezTo>
                      <a:cubicBezTo>
                        <a:pt x="255383" y="441690"/>
                        <a:pt x="255632" y="441608"/>
                        <a:pt x="255879" y="441516"/>
                      </a:cubicBezTo>
                      <a:cubicBezTo>
                        <a:pt x="258568" y="450052"/>
                        <a:pt x="262518" y="458176"/>
                        <a:pt x="267603" y="465495"/>
                      </a:cubicBezTo>
                      <a:cubicBezTo>
                        <a:pt x="230464" y="476006"/>
                        <a:pt x="189160" y="469983"/>
                        <a:pt x="156607" y="449184"/>
                      </a:cubicBezTo>
                      <a:cubicBezTo>
                        <a:pt x="136602" y="436401"/>
                        <a:pt x="119723" y="418677"/>
                        <a:pt x="108202" y="397901"/>
                      </a:cubicBezTo>
                      <a:cubicBezTo>
                        <a:pt x="101267" y="385405"/>
                        <a:pt x="94629" y="370385"/>
                        <a:pt x="93896" y="355938"/>
                      </a:cubicBezTo>
                      <a:cubicBezTo>
                        <a:pt x="93551" y="349143"/>
                        <a:pt x="94648" y="342388"/>
                        <a:pt x="96031" y="335759"/>
                      </a:cubicBezTo>
                      <a:cubicBezTo>
                        <a:pt x="97395" y="329232"/>
                        <a:pt x="98555" y="322893"/>
                        <a:pt x="99467" y="316299"/>
                      </a:cubicBezTo>
                      <a:cubicBezTo>
                        <a:pt x="99724" y="314464"/>
                        <a:pt x="101282" y="297261"/>
                        <a:pt x="102830" y="297261"/>
                      </a:cubicBezTo>
                      <a:lnTo>
                        <a:pt x="117836" y="297261"/>
                      </a:lnTo>
                      <a:cubicBezTo>
                        <a:pt x="111915" y="322277"/>
                        <a:pt x="114924" y="350148"/>
                        <a:pt x="125255" y="373583"/>
                      </a:cubicBezTo>
                      <a:close/>
                      <a:moveTo>
                        <a:pt x="290413" y="538838"/>
                      </a:moveTo>
                      <a:cubicBezTo>
                        <a:pt x="294349" y="545632"/>
                        <a:pt x="301516" y="548650"/>
                        <a:pt x="307952" y="550188"/>
                      </a:cubicBezTo>
                      <a:cubicBezTo>
                        <a:pt x="301773" y="564063"/>
                        <a:pt x="288379" y="575696"/>
                        <a:pt x="271913" y="581132"/>
                      </a:cubicBezTo>
                      <a:cubicBezTo>
                        <a:pt x="256180" y="586324"/>
                        <a:pt x="237724" y="586527"/>
                        <a:pt x="217070" y="581738"/>
                      </a:cubicBezTo>
                      <a:cubicBezTo>
                        <a:pt x="171029" y="571066"/>
                        <a:pt x="130856" y="539492"/>
                        <a:pt x="109605" y="497282"/>
                      </a:cubicBezTo>
                      <a:cubicBezTo>
                        <a:pt x="95667" y="469594"/>
                        <a:pt x="88897" y="436216"/>
                        <a:pt x="89484" y="398066"/>
                      </a:cubicBezTo>
                      <a:cubicBezTo>
                        <a:pt x="89567" y="392816"/>
                        <a:pt x="89795" y="387575"/>
                        <a:pt x="90125" y="382338"/>
                      </a:cubicBezTo>
                      <a:cubicBezTo>
                        <a:pt x="101088" y="412402"/>
                        <a:pt x="122713" y="439419"/>
                        <a:pt x="151215" y="457628"/>
                      </a:cubicBezTo>
                      <a:cubicBezTo>
                        <a:pt x="174853" y="472735"/>
                        <a:pt x="202796" y="480582"/>
                        <a:pt x="230750" y="480582"/>
                      </a:cubicBezTo>
                      <a:cubicBezTo>
                        <a:pt x="245003" y="480582"/>
                        <a:pt x="259252" y="478544"/>
                        <a:pt x="272937" y="474385"/>
                      </a:cubicBezTo>
                      <a:cubicBezTo>
                        <a:pt x="273398" y="474245"/>
                        <a:pt x="273806" y="474026"/>
                        <a:pt x="274189" y="473779"/>
                      </a:cubicBezTo>
                      <a:cubicBezTo>
                        <a:pt x="276791" y="476656"/>
                        <a:pt x="279591" y="479354"/>
                        <a:pt x="282600" y="481829"/>
                      </a:cubicBezTo>
                      <a:cubicBezTo>
                        <a:pt x="290767" y="488536"/>
                        <a:pt x="300245" y="493476"/>
                        <a:pt x="310315" y="496631"/>
                      </a:cubicBezTo>
                      <a:lnTo>
                        <a:pt x="310315" y="508283"/>
                      </a:lnTo>
                      <a:cubicBezTo>
                        <a:pt x="305482" y="508672"/>
                        <a:pt x="300376" y="509846"/>
                        <a:pt x="296009" y="513077"/>
                      </a:cubicBezTo>
                      <a:cubicBezTo>
                        <a:pt x="288084" y="518940"/>
                        <a:pt x="285569" y="530500"/>
                        <a:pt x="290413" y="538838"/>
                      </a:cubicBezTo>
                      <a:close/>
                      <a:moveTo>
                        <a:pt x="329125" y="14015"/>
                      </a:moveTo>
                      <a:cubicBezTo>
                        <a:pt x="330198" y="14000"/>
                        <a:pt x="331280" y="13986"/>
                        <a:pt x="332392" y="13971"/>
                      </a:cubicBezTo>
                      <a:cubicBezTo>
                        <a:pt x="351246" y="13714"/>
                        <a:pt x="374704" y="13379"/>
                        <a:pt x="383814" y="29011"/>
                      </a:cubicBezTo>
                      <a:cubicBezTo>
                        <a:pt x="388886" y="37712"/>
                        <a:pt x="389205" y="49155"/>
                        <a:pt x="389511" y="60225"/>
                      </a:cubicBezTo>
                      <a:cubicBezTo>
                        <a:pt x="389579" y="62598"/>
                        <a:pt x="389647" y="64928"/>
                        <a:pt x="389754" y="67189"/>
                      </a:cubicBezTo>
                      <a:cubicBezTo>
                        <a:pt x="390671" y="86033"/>
                        <a:pt x="391170" y="105144"/>
                        <a:pt x="391244" y="123984"/>
                      </a:cubicBezTo>
                      <a:cubicBezTo>
                        <a:pt x="391389" y="162357"/>
                        <a:pt x="389768" y="201166"/>
                        <a:pt x="386430" y="239325"/>
                      </a:cubicBezTo>
                      <a:cubicBezTo>
                        <a:pt x="385256" y="252724"/>
                        <a:pt x="383406" y="266551"/>
                        <a:pt x="375001" y="275397"/>
                      </a:cubicBezTo>
                      <a:cubicBezTo>
                        <a:pt x="364640" y="286307"/>
                        <a:pt x="347120" y="287224"/>
                        <a:pt x="330067" y="287224"/>
                      </a:cubicBezTo>
                      <a:lnTo>
                        <a:pt x="317139" y="287224"/>
                      </a:lnTo>
                      <a:cubicBezTo>
                        <a:pt x="317648" y="196400"/>
                        <a:pt x="321676" y="104543"/>
                        <a:pt x="329125" y="14015"/>
                      </a:cubicBezTo>
                      <a:close/>
                      <a:moveTo>
                        <a:pt x="11608" y="187670"/>
                      </a:moveTo>
                      <a:cubicBezTo>
                        <a:pt x="11715" y="186602"/>
                        <a:pt x="11793" y="185525"/>
                        <a:pt x="11768" y="184414"/>
                      </a:cubicBezTo>
                      <a:cubicBezTo>
                        <a:pt x="11686" y="180468"/>
                        <a:pt x="11705" y="176517"/>
                        <a:pt x="11764" y="172572"/>
                      </a:cubicBezTo>
                      <a:cubicBezTo>
                        <a:pt x="11885" y="164671"/>
                        <a:pt x="11992" y="156766"/>
                        <a:pt x="12171" y="148865"/>
                      </a:cubicBezTo>
                      <a:cubicBezTo>
                        <a:pt x="12462" y="136329"/>
                        <a:pt x="12754" y="123804"/>
                        <a:pt x="13040" y="111274"/>
                      </a:cubicBezTo>
                      <a:lnTo>
                        <a:pt x="145410" y="110682"/>
                      </a:lnTo>
                      <a:cubicBezTo>
                        <a:pt x="161169" y="110604"/>
                        <a:pt x="175067" y="111138"/>
                        <a:pt x="185690" y="118306"/>
                      </a:cubicBezTo>
                      <a:cubicBezTo>
                        <a:pt x="194639" y="124343"/>
                        <a:pt x="200453" y="135481"/>
                        <a:pt x="200512" y="146686"/>
                      </a:cubicBezTo>
                      <a:cubicBezTo>
                        <a:pt x="200565" y="157760"/>
                        <a:pt x="195342" y="168840"/>
                        <a:pt x="186554" y="176324"/>
                      </a:cubicBezTo>
                      <a:cubicBezTo>
                        <a:pt x="172136" y="188592"/>
                        <a:pt x="151136" y="190000"/>
                        <a:pt x="129076" y="190436"/>
                      </a:cubicBezTo>
                      <a:lnTo>
                        <a:pt x="11157" y="192760"/>
                      </a:lnTo>
                      <a:cubicBezTo>
                        <a:pt x="11196" y="191013"/>
                        <a:pt x="11438" y="189349"/>
                        <a:pt x="11608" y="187670"/>
                      </a:cubicBezTo>
                      <a:close/>
                      <a:moveTo>
                        <a:pt x="10924" y="202782"/>
                      </a:moveTo>
                      <a:lnTo>
                        <a:pt x="129269" y="200453"/>
                      </a:lnTo>
                      <a:cubicBezTo>
                        <a:pt x="153219" y="199977"/>
                        <a:pt x="176115" y="198361"/>
                        <a:pt x="193043" y="183957"/>
                      </a:cubicBezTo>
                      <a:cubicBezTo>
                        <a:pt x="204059" y="174581"/>
                        <a:pt x="210596" y="160629"/>
                        <a:pt x="210528" y="146637"/>
                      </a:cubicBezTo>
                      <a:cubicBezTo>
                        <a:pt x="210454" y="131996"/>
                        <a:pt x="203083" y="117961"/>
                        <a:pt x="191296" y="110002"/>
                      </a:cubicBezTo>
                      <a:cubicBezTo>
                        <a:pt x="177246" y="100524"/>
                        <a:pt x="159567" y="100597"/>
                        <a:pt x="145367" y="100665"/>
                      </a:cubicBezTo>
                      <a:lnTo>
                        <a:pt x="13273" y="101257"/>
                      </a:lnTo>
                      <a:lnTo>
                        <a:pt x="13482" y="92308"/>
                      </a:lnTo>
                      <a:cubicBezTo>
                        <a:pt x="60459" y="90251"/>
                        <a:pt x="107999" y="90983"/>
                        <a:pt x="154859" y="94555"/>
                      </a:cubicBezTo>
                      <a:cubicBezTo>
                        <a:pt x="167103" y="95487"/>
                        <a:pt x="179008" y="96627"/>
                        <a:pt x="190159" y="100267"/>
                      </a:cubicBezTo>
                      <a:cubicBezTo>
                        <a:pt x="198827" y="103097"/>
                        <a:pt x="210727" y="108784"/>
                        <a:pt x="218211" y="119786"/>
                      </a:cubicBezTo>
                      <a:cubicBezTo>
                        <a:pt x="228300" y="134616"/>
                        <a:pt x="227373" y="156746"/>
                        <a:pt x="215963" y="173605"/>
                      </a:cubicBezTo>
                      <a:cubicBezTo>
                        <a:pt x="206160" y="188083"/>
                        <a:pt x="189140" y="199142"/>
                        <a:pt x="168045" y="204756"/>
                      </a:cubicBezTo>
                      <a:cubicBezTo>
                        <a:pt x="148842" y="209868"/>
                        <a:pt x="128536" y="210304"/>
                        <a:pt x="108901" y="210726"/>
                      </a:cubicBezTo>
                      <a:lnTo>
                        <a:pt x="10696" y="212837"/>
                      </a:lnTo>
                      <a:close/>
                      <a:moveTo>
                        <a:pt x="52189" y="287243"/>
                      </a:moveTo>
                      <a:cubicBezTo>
                        <a:pt x="39843" y="287243"/>
                        <a:pt x="28997" y="286744"/>
                        <a:pt x="21285" y="280609"/>
                      </a:cubicBezTo>
                      <a:cubicBezTo>
                        <a:pt x="10269" y="271849"/>
                        <a:pt x="9725" y="254767"/>
                        <a:pt x="10080" y="239441"/>
                      </a:cubicBezTo>
                      <a:lnTo>
                        <a:pt x="10579" y="217851"/>
                      </a:lnTo>
                      <a:lnTo>
                        <a:pt x="109008" y="215734"/>
                      </a:lnTo>
                      <a:cubicBezTo>
                        <a:pt x="128939" y="215303"/>
                        <a:pt x="149545" y="214861"/>
                        <a:pt x="169331" y="209595"/>
                      </a:cubicBezTo>
                      <a:cubicBezTo>
                        <a:pt x="191597" y="203674"/>
                        <a:pt x="209630" y="191892"/>
                        <a:pt x="220108" y="176416"/>
                      </a:cubicBezTo>
                      <a:cubicBezTo>
                        <a:pt x="232648" y="157902"/>
                        <a:pt x="233570" y="133457"/>
                        <a:pt x="222355" y="116966"/>
                      </a:cubicBezTo>
                      <a:cubicBezTo>
                        <a:pt x="214075" y="104800"/>
                        <a:pt x="201123" y="98578"/>
                        <a:pt x="191712" y="95506"/>
                      </a:cubicBezTo>
                      <a:cubicBezTo>
                        <a:pt x="180036" y="91692"/>
                        <a:pt x="167797" y="90518"/>
                        <a:pt x="155242" y="89561"/>
                      </a:cubicBezTo>
                      <a:cubicBezTo>
                        <a:pt x="108290" y="85985"/>
                        <a:pt x="60667" y="85238"/>
                        <a:pt x="13593" y="87290"/>
                      </a:cubicBezTo>
                      <a:lnTo>
                        <a:pt x="13933" y="72586"/>
                      </a:lnTo>
                      <a:cubicBezTo>
                        <a:pt x="14384" y="53193"/>
                        <a:pt x="16020" y="31534"/>
                        <a:pt x="29870" y="19906"/>
                      </a:cubicBezTo>
                      <a:cubicBezTo>
                        <a:pt x="40023" y="11385"/>
                        <a:pt x="54368" y="10016"/>
                        <a:pt x="69781" y="10016"/>
                      </a:cubicBezTo>
                      <a:cubicBezTo>
                        <a:pt x="71688" y="10016"/>
                        <a:pt x="73610" y="10040"/>
                        <a:pt x="75547" y="10069"/>
                      </a:cubicBezTo>
                      <a:cubicBezTo>
                        <a:pt x="83680" y="10200"/>
                        <a:pt x="91819" y="10331"/>
                        <a:pt x="99957" y="10458"/>
                      </a:cubicBezTo>
                      <a:lnTo>
                        <a:pt x="157946" y="11385"/>
                      </a:lnTo>
                      <a:cubicBezTo>
                        <a:pt x="180851" y="11753"/>
                        <a:pt x="203758" y="12117"/>
                        <a:pt x="226664" y="12481"/>
                      </a:cubicBezTo>
                      <a:lnTo>
                        <a:pt x="283265" y="13389"/>
                      </a:lnTo>
                      <a:cubicBezTo>
                        <a:pt x="295227" y="13578"/>
                        <a:pt x="307165" y="13767"/>
                        <a:pt x="319075" y="13962"/>
                      </a:cubicBezTo>
                      <a:cubicBezTo>
                        <a:pt x="311650" y="104514"/>
                        <a:pt x="307631" y="196385"/>
                        <a:pt x="307122" y="287224"/>
                      </a:cubicBezTo>
                      <a:cubicBezTo>
                        <a:pt x="301279" y="287224"/>
                        <a:pt x="295708" y="287437"/>
                        <a:pt x="289909" y="287224"/>
                      </a:cubicBezTo>
                      <a:cubicBezTo>
                        <a:pt x="278708" y="286816"/>
                        <a:pt x="267410" y="287229"/>
                        <a:pt x="256205" y="287229"/>
                      </a:cubicBezTo>
                      <a:cubicBezTo>
                        <a:pt x="236180" y="287229"/>
                        <a:pt x="216162" y="287234"/>
                        <a:pt x="196139" y="287234"/>
                      </a:cubicBezTo>
                      <a:lnTo>
                        <a:pt x="129158" y="287238"/>
                      </a:lnTo>
                      <a:cubicBezTo>
                        <a:pt x="111003" y="287238"/>
                        <a:pt x="92847" y="287238"/>
                        <a:pt x="74692" y="287243"/>
                      </a:cubicBezTo>
                      <a:cubicBezTo>
                        <a:pt x="67194" y="287243"/>
                        <a:pt x="59692" y="287243"/>
                        <a:pt x="52189" y="287243"/>
                      </a:cubicBezTo>
                      <a:close/>
                      <a:moveTo>
                        <a:pt x="303934" y="601330"/>
                      </a:moveTo>
                      <a:cubicBezTo>
                        <a:pt x="258596" y="622746"/>
                        <a:pt x="199754" y="616990"/>
                        <a:pt x="154010" y="586669"/>
                      </a:cubicBezTo>
                      <a:cubicBezTo>
                        <a:pt x="112779" y="559337"/>
                        <a:pt x="81171" y="512354"/>
                        <a:pt x="67296" y="457773"/>
                      </a:cubicBezTo>
                      <a:cubicBezTo>
                        <a:pt x="61022" y="433076"/>
                        <a:pt x="58338" y="407554"/>
                        <a:pt x="58362" y="382101"/>
                      </a:cubicBezTo>
                      <a:cubicBezTo>
                        <a:pt x="58367" y="375156"/>
                        <a:pt x="58576" y="368211"/>
                        <a:pt x="58969" y="361276"/>
                      </a:cubicBezTo>
                      <a:cubicBezTo>
                        <a:pt x="59362" y="354273"/>
                        <a:pt x="59381" y="346765"/>
                        <a:pt x="60740" y="339874"/>
                      </a:cubicBezTo>
                      <a:cubicBezTo>
                        <a:pt x="63424" y="326305"/>
                        <a:pt x="64380" y="312343"/>
                        <a:pt x="67102" y="298725"/>
                      </a:cubicBezTo>
                      <a:cubicBezTo>
                        <a:pt x="67199" y="298231"/>
                        <a:pt x="67199" y="297740"/>
                        <a:pt x="67151" y="297261"/>
                      </a:cubicBezTo>
                      <a:cubicBezTo>
                        <a:pt x="67151" y="297261"/>
                        <a:pt x="92610" y="297261"/>
                        <a:pt x="92610" y="297261"/>
                      </a:cubicBezTo>
                      <a:cubicBezTo>
                        <a:pt x="92372" y="297261"/>
                        <a:pt x="90702" y="305617"/>
                        <a:pt x="90586" y="306340"/>
                      </a:cubicBezTo>
                      <a:cubicBezTo>
                        <a:pt x="89975" y="310130"/>
                        <a:pt x="89363" y="313921"/>
                        <a:pt x="88747" y="317710"/>
                      </a:cubicBezTo>
                      <a:cubicBezTo>
                        <a:pt x="84432" y="344397"/>
                        <a:pt x="79885" y="370749"/>
                        <a:pt x="79468" y="397911"/>
                      </a:cubicBezTo>
                      <a:cubicBezTo>
                        <a:pt x="78856" y="437692"/>
                        <a:pt x="85985" y="472638"/>
                        <a:pt x="100656" y="501785"/>
                      </a:cubicBezTo>
                      <a:cubicBezTo>
                        <a:pt x="123232" y="546621"/>
                        <a:pt x="165904" y="580160"/>
                        <a:pt x="214808" y="591497"/>
                      </a:cubicBezTo>
                      <a:cubicBezTo>
                        <a:pt x="225461" y="593968"/>
                        <a:pt x="235612" y="595200"/>
                        <a:pt x="245222" y="595200"/>
                      </a:cubicBezTo>
                      <a:cubicBezTo>
                        <a:pt x="255874" y="595200"/>
                        <a:pt x="265847" y="593681"/>
                        <a:pt x="275054" y="590643"/>
                      </a:cubicBezTo>
                      <a:cubicBezTo>
                        <a:pt x="295393" y="583932"/>
                        <a:pt x="311256" y="569561"/>
                        <a:pt x="318114" y="551868"/>
                      </a:cubicBezTo>
                      <a:lnTo>
                        <a:pt x="336274" y="554236"/>
                      </a:lnTo>
                      <a:cubicBezTo>
                        <a:pt x="339482" y="554658"/>
                        <a:pt x="342753" y="555075"/>
                        <a:pt x="346081" y="555279"/>
                      </a:cubicBezTo>
                      <a:cubicBezTo>
                        <a:pt x="340908" y="581282"/>
                        <a:pt x="314940" y="596127"/>
                        <a:pt x="303934" y="601330"/>
                      </a:cubicBezTo>
                      <a:close/>
                      <a:moveTo>
                        <a:pt x="363412" y="518833"/>
                      </a:moveTo>
                      <a:cubicBezTo>
                        <a:pt x="366488" y="519892"/>
                        <a:pt x="368963" y="521857"/>
                        <a:pt x="369997" y="525841"/>
                      </a:cubicBezTo>
                      <a:cubicBezTo>
                        <a:pt x="371284" y="530801"/>
                        <a:pt x="369818" y="536615"/>
                        <a:pt x="366435" y="539978"/>
                      </a:cubicBezTo>
                      <a:cubicBezTo>
                        <a:pt x="361752" y="544627"/>
                        <a:pt x="354181" y="544001"/>
                        <a:pt x="347989" y="544200"/>
                      </a:cubicBezTo>
                      <a:cubicBezTo>
                        <a:pt x="341233" y="544418"/>
                        <a:pt x="334464" y="544166"/>
                        <a:pt x="327743" y="543438"/>
                      </a:cubicBezTo>
                      <a:cubicBezTo>
                        <a:pt x="321962" y="542812"/>
                        <a:pt x="316216" y="541832"/>
                        <a:pt x="310553" y="540511"/>
                      </a:cubicBezTo>
                      <a:cubicBezTo>
                        <a:pt x="306243" y="539507"/>
                        <a:pt x="301454" y="537906"/>
                        <a:pt x="299075" y="533810"/>
                      </a:cubicBezTo>
                      <a:cubicBezTo>
                        <a:pt x="296795" y="529884"/>
                        <a:pt x="298143" y="523953"/>
                        <a:pt x="301968" y="521124"/>
                      </a:cubicBezTo>
                      <a:cubicBezTo>
                        <a:pt x="305671" y="518382"/>
                        <a:pt x="309602" y="519294"/>
                        <a:pt x="313838" y="518629"/>
                      </a:cubicBezTo>
                      <a:cubicBezTo>
                        <a:pt x="319365" y="517766"/>
                        <a:pt x="324932" y="517188"/>
                        <a:pt x="330518" y="516898"/>
                      </a:cubicBezTo>
                      <a:cubicBezTo>
                        <a:pt x="338463" y="516480"/>
                        <a:pt x="346437" y="516640"/>
                        <a:pt x="354357" y="517377"/>
                      </a:cubicBezTo>
                      <a:cubicBezTo>
                        <a:pt x="357448" y="517669"/>
                        <a:pt x="360670" y="517891"/>
                        <a:pt x="363412" y="518833"/>
                      </a:cubicBezTo>
                      <a:close/>
                      <a:moveTo>
                        <a:pt x="320332" y="508161"/>
                      </a:moveTo>
                      <a:lnTo>
                        <a:pt x="320332" y="499140"/>
                      </a:lnTo>
                      <a:cubicBezTo>
                        <a:pt x="325918" y="500198"/>
                        <a:pt x="331605" y="500750"/>
                        <a:pt x="337293" y="500750"/>
                      </a:cubicBezTo>
                      <a:cubicBezTo>
                        <a:pt x="341646" y="500750"/>
                        <a:pt x="345989" y="500426"/>
                        <a:pt x="350289" y="499800"/>
                      </a:cubicBezTo>
                      <a:lnTo>
                        <a:pt x="350663" y="507123"/>
                      </a:lnTo>
                      <a:cubicBezTo>
                        <a:pt x="345057" y="507021"/>
                        <a:pt x="339243" y="507346"/>
                        <a:pt x="333527" y="507672"/>
                      </a:cubicBezTo>
                      <a:cubicBezTo>
                        <a:pt x="328805" y="507944"/>
                        <a:pt x="324340" y="508186"/>
                        <a:pt x="320332" y="508161"/>
                      </a:cubicBezTo>
                      <a:close/>
                      <a:moveTo>
                        <a:pt x="410738" y="400265"/>
                      </a:moveTo>
                      <a:cubicBezTo>
                        <a:pt x="417096" y="430587"/>
                        <a:pt x="402483" y="464247"/>
                        <a:pt x="375991" y="480305"/>
                      </a:cubicBezTo>
                      <a:cubicBezTo>
                        <a:pt x="349493" y="496364"/>
                        <a:pt x="312893" y="493744"/>
                        <a:pt x="288957" y="474084"/>
                      </a:cubicBezTo>
                      <a:cubicBezTo>
                        <a:pt x="265012" y="454424"/>
                        <a:pt x="255335" y="419026"/>
                        <a:pt x="265940" y="389919"/>
                      </a:cubicBezTo>
                      <a:cubicBezTo>
                        <a:pt x="270996" y="376034"/>
                        <a:pt x="280867" y="363417"/>
                        <a:pt x="293728" y="354385"/>
                      </a:cubicBezTo>
                      <a:cubicBezTo>
                        <a:pt x="304599" y="346750"/>
                        <a:pt x="332751" y="330324"/>
                        <a:pt x="359243" y="342611"/>
                      </a:cubicBezTo>
                      <a:cubicBezTo>
                        <a:pt x="362936" y="344324"/>
                        <a:pt x="366814" y="346329"/>
                        <a:pt x="370716" y="348644"/>
                      </a:cubicBezTo>
                      <a:cubicBezTo>
                        <a:pt x="370920" y="348896"/>
                        <a:pt x="371147" y="349133"/>
                        <a:pt x="371409" y="349352"/>
                      </a:cubicBezTo>
                      <a:cubicBezTo>
                        <a:pt x="372050" y="349891"/>
                        <a:pt x="372792" y="350230"/>
                        <a:pt x="373565" y="350395"/>
                      </a:cubicBezTo>
                      <a:cubicBezTo>
                        <a:pt x="389749" y="360645"/>
                        <a:pt x="405755" y="376485"/>
                        <a:pt x="410738" y="400265"/>
                      </a:cubicBezTo>
                      <a:close/>
                      <a:moveTo>
                        <a:pt x="502970" y="160008"/>
                      </a:moveTo>
                      <a:cubicBezTo>
                        <a:pt x="499989" y="158256"/>
                        <a:pt x="496723" y="157004"/>
                        <a:pt x="493317" y="156402"/>
                      </a:cubicBezTo>
                      <a:cubicBezTo>
                        <a:pt x="482563" y="154499"/>
                        <a:pt x="470920" y="159964"/>
                        <a:pt x="463602" y="167579"/>
                      </a:cubicBezTo>
                      <a:cubicBezTo>
                        <a:pt x="456590" y="174868"/>
                        <a:pt x="451848" y="184985"/>
                        <a:pt x="449500" y="197638"/>
                      </a:cubicBezTo>
                      <a:cubicBezTo>
                        <a:pt x="448053" y="205417"/>
                        <a:pt x="447621" y="213294"/>
                        <a:pt x="447199" y="220907"/>
                      </a:cubicBezTo>
                      <a:cubicBezTo>
                        <a:pt x="447053" y="223549"/>
                        <a:pt x="446908" y="226192"/>
                        <a:pt x="446718" y="228829"/>
                      </a:cubicBezTo>
                      <a:cubicBezTo>
                        <a:pt x="443433" y="275033"/>
                        <a:pt x="426486" y="320759"/>
                        <a:pt x="398917" y="358010"/>
                      </a:cubicBezTo>
                      <a:cubicBezTo>
                        <a:pt x="394306" y="353219"/>
                        <a:pt x="388807" y="348522"/>
                        <a:pt x="382247" y="344077"/>
                      </a:cubicBezTo>
                      <a:cubicBezTo>
                        <a:pt x="409311" y="309942"/>
                        <a:pt x="426282" y="267633"/>
                        <a:pt x="430189" y="224252"/>
                      </a:cubicBezTo>
                      <a:cubicBezTo>
                        <a:pt x="430611" y="219598"/>
                        <a:pt x="430903" y="214837"/>
                        <a:pt x="431178" y="210232"/>
                      </a:cubicBezTo>
                      <a:cubicBezTo>
                        <a:pt x="432267" y="192289"/>
                        <a:pt x="433295" y="175343"/>
                        <a:pt x="441419" y="160871"/>
                      </a:cubicBezTo>
                      <a:cubicBezTo>
                        <a:pt x="452314" y="141459"/>
                        <a:pt x="476099" y="130385"/>
                        <a:pt x="497966" y="134539"/>
                      </a:cubicBezTo>
                      <a:cubicBezTo>
                        <a:pt x="508293" y="136505"/>
                        <a:pt x="517747" y="142192"/>
                        <a:pt x="525206" y="149481"/>
                      </a:cubicBezTo>
                      <a:cubicBezTo>
                        <a:pt x="528948" y="153131"/>
                        <a:pt x="532247" y="157251"/>
                        <a:pt x="534926" y="161744"/>
                      </a:cubicBezTo>
                      <a:cubicBezTo>
                        <a:pt x="536212" y="163895"/>
                        <a:pt x="537183" y="165991"/>
                        <a:pt x="537950" y="168330"/>
                      </a:cubicBezTo>
                      <a:cubicBezTo>
                        <a:pt x="538182" y="169058"/>
                        <a:pt x="540425" y="176940"/>
                        <a:pt x="540425" y="176940"/>
                      </a:cubicBezTo>
                      <a:cubicBezTo>
                        <a:pt x="533625" y="176795"/>
                        <a:pt x="526565" y="177823"/>
                        <a:pt x="519649" y="179046"/>
                      </a:cubicBezTo>
                      <a:cubicBezTo>
                        <a:pt x="518504" y="179249"/>
                        <a:pt x="517354" y="179517"/>
                        <a:pt x="516204" y="179623"/>
                      </a:cubicBezTo>
                      <a:cubicBezTo>
                        <a:pt x="515456" y="176813"/>
                        <a:pt x="516199" y="174717"/>
                        <a:pt x="514699" y="171965"/>
                      </a:cubicBezTo>
                      <a:cubicBezTo>
                        <a:pt x="513278" y="169345"/>
                        <a:pt x="511394" y="166948"/>
                        <a:pt x="509274" y="164855"/>
                      </a:cubicBezTo>
                      <a:cubicBezTo>
                        <a:pt x="507390" y="162997"/>
                        <a:pt x="505264" y="161357"/>
                        <a:pt x="502970" y="160008"/>
                      </a:cubicBezTo>
                      <a:close/>
                      <a:moveTo>
                        <a:pt x="496908" y="200817"/>
                      </a:moveTo>
                      <a:cubicBezTo>
                        <a:pt x="500931" y="193114"/>
                        <a:pt x="511661" y="190635"/>
                        <a:pt x="521397" y="188916"/>
                      </a:cubicBezTo>
                      <a:cubicBezTo>
                        <a:pt x="533976" y="186690"/>
                        <a:pt x="547006" y="185064"/>
                        <a:pt x="555954" y="191518"/>
                      </a:cubicBezTo>
                      <a:cubicBezTo>
                        <a:pt x="561570" y="195570"/>
                        <a:pt x="565345" y="202981"/>
                        <a:pt x="566301" y="211838"/>
                      </a:cubicBezTo>
                      <a:cubicBezTo>
                        <a:pt x="567092" y="219160"/>
                        <a:pt x="566058" y="226770"/>
                        <a:pt x="564806" y="234239"/>
                      </a:cubicBezTo>
                      <a:cubicBezTo>
                        <a:pt x="555387" y="230512"/>
                        <a:pt x="545424" y="228226"/>
                        <a:pt x="535455" y="228192"/>
                      </a:cubicBezTo>
                      <a:lnTo>
                        <a:pt x="535285" y="228192"/>
                      </a:lnTo>
                      <a:cubicBezTo>
                        <a:pt x="523541" y="228192"/>
                        <a:pt x="511651" y="232284"/>
                        <a:pt x="500722" y="238597"/>
                      </a:cubicBezTo>
                      <a:cubicBezTo>
                        <a:pt x="500078" y="234050"/>
                        <a:pt x="498946" y="229634"/>
                        <a:pt x="497835" y="225319"/>
                      </a:cubicBezTo>
                      <a:cubicBezTo>
                        <a:pt x="495399" y="215881"/>
                        <a:pt x="493293" y="207727"/>
                        <a:pt x="496908" y="200817"/>
                      </a:cubicBezTo>
                      <a:close/>
                      <a:moveTo>
                        <a:pt x="625435" y="347465"/>
                      </a:moveTo>
                      <a:cubicBezTo>
                        <a:pt x="625415" y="348158"/>
                        <a:pt x="625386" y="348847"/>
                        <a:pt x="625357" y="349537"/>
                      </a:cubicBezTo>
                      <a:cubicBezTo>
                        <a:pt x="624470" y="368425"/>
                        <a:pt x="618834" y="387022"/>
                        <a:pt x="609401" y="403385"/>
                      </a:cubicBezTo>
                      <a:cubicBezTo>
                        <a:pt x="604460" y="411951"/>
                        <a:pt x="598467" y="419920"/>
                        <a:pt x="591566" y="427005"/>
                      </a:cubicBezTo>
                      <a:cubicBezTo>
                        <a:pt x="585140" y="433601"/>
                        <a:pt x="580807" y="439919"/>
                        <a:pt x="572624" y="444617"/>
                      </a:cubicBezTo>
                      <a:cubicBezTo>
                        <a:pt x="561375" y="451081"/>
                        <a:pt x="548777" y="455254"/>
                        <a:pt x="535829" y="456361"/>
                      </a:cubicBezTo>
                      <a:cubicBezTo>
                        <a:pt x="516339" y="458020"/>
                        <a:pt x="495374" y="452468"/>
                        <a:pt x="480073" y="440026"/>
                      </a:cubicBezTo>
                      <a:cubicBezTo>
                        <a:pt x="477112" y="437618"/>
                        <a:pt x="475880" y="434881"/>
                        <a:pt x="473701" y="431897"/>
                      </a:cubicBezTo>
                      <a:cubicBezTo>
                        <a:pt x="470784" y="427908"/>
                        <a:pt x="467421" y="424438"/>
                        <a:pt x="464834" y="420172"/>
                      </a:cubicBezTo>
                      <a:cubicBezTo>
                        <a:pt x="459739" y="411771"/>
                        <a:pt x="456390" y="402396"/>
                        <a:pt x="454060" y="392878"/>
                      </a:cubicBezTo>
                      <a:cubicBezTo>
                        <a:pt x="447786" y="367274"/>
                        <a:pt x="448737" y="340059"/>
                        <a:pt x="456143" y="314794"/>
                      </a:cubicBezTo>
                      <a:cubicBezTo>
                        <a:pt x="458948" y="305224"/>
                        <a:pt x="462685" y="295920"/>
                        <a:pt x="467305" y="287083"/>
                      </a:cubicBezTo>
                      <a:cubicBezTo>
                        <a:pt x="471473" y="279120"/>
                        <a:pt x="476094" y="270199"/>
                        <a:pt x="483207" y="264672"/>
                      </a:cubicBezTo>
                      <a:cubicBezTo>
                        <a:pt x="498946" y="252447"/>
                        <a:pt x="513849" y="238208"/>
                        <a:pt x="535285" y="238208"/>
                      </a:cubicBezTo>
                      <a:lnTo>
                        <a:pt x="535422" y="238208"/>
                      </a:lnTo>
                      <a:cubicBezTo>
                        <a:pt x="545850" y="238243"/>
                        <a:pt x="556129" y="241189"/>
                        <a:pt x="565559" y="245497"/>
                      </a:cubicBezTo>
                      <a:cubicBezTo>
                        <a:pt x="570427" y="247725"/>
                        <a:pt x="575114" y="250346"/>
                        <a:pt x="579584" y="253287"/>
                      </a:cubicBezTo>
                      <a:cubicBezTo>
                        <a:pt x="583006" y="255535"/>
                        <a:pt x="587028" y="257407"/>
                        <a:pt x="590221" y="259868"/>
                      </a:cubicBezTo>
                      <a:cubicBezTo>
                        <a:pt x="597729" y="265642"/>
                        <a:pt x="603834" y="275364"/>
                        <a:pt x="608600" y="283400"/>
                      </a:cubicBezTo>
                      <a:cubicBezTo>
                        <a:pt x="613691" y="291994"/>
                        <a:pt x="617719" y="301220"/>
                        <a:pt x="620562" y="310795"/>
                      </a:cubicBezTo>
                      <a:cubicBezTo>
                        <a:pt x="624086" y="322666"/>
                        <a:pt x="625789" y="335085"/>
                        <a:pt x="625435" y="34746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2" name="任意多边形 61"/>
                <p:cNvSpPr/>
                <p:nvPr/>
              </p:nvSpPr>
              <p:spPr>
                <a:xfrm>
                  <a:off x="-4422868" y="-109910"/>
                  <a:ext cx="42395" cy="23768"/>
                </a:xfrm>
                <a:custGeom>
                  <a:avLst/>
                  <a:gdLst>
                    <a:gd name="connsiteX0" fmla="*/ 35430 w 42395"/>
                    <a:gd name="connsiteY0" fmla="*/ 401 h 23768"/>
                    <a:gd name="connsiteX1" fmla="*/ 3055 w 42395"/>
                    <a:gd name="connsiteY1" fmla="*/ 14150 h 23768"/>
                    <a:gd name="connsiteX2" fmla="*/ 400 w 42395"/>
                    <a:gd name="connsiteY2" fmla="*/ 20721 h 23768"/>
                    <a:gd name="connsiteX3" fmla="*/ 5010 w 42395"/>
                    <a:gd name="connsiteY3" fmla="*/ 23768 h 23768"/>
                    <a:gd name="connsiteX4" fmla="*/ 6967 w 42395"/>
                    <a:gd name="connsiteY4" fmla="*/ 23370 h 23768"/>
                    <a:gd name="connsiteX5" fmla="*/ 39346 w 42395"/>
                    <a:gd name="connsiteY5" fmla="*/ 9617 h 23768"/>
                    <a:gd name="connsiteX6" fmla="*/ 41996 w 42395"/>
                    <a:gd name="connsiteY6" fmla="*/ 3051 h 23768"/>
                    <a:gd name="connsiteX7" fmla="*/ 35430 w 42395"/>
                    <a:gd name="connsiteY7" fmla="*/ 401 h 23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395" h="23768">
                      <a:moveTo>
                        <a:pt x="35430" y="401"/>
                      </a:moveTo>
                      <a:lnTo>
                        <a:pt x="3055" y="14150"/>
                      </a:lnTo>
                      <a:cubicBezTo>
                        <a:pt x="507" y="15232"/>
                        <a:pt x="-682" y="18173"/>
                        <a:pt x="400" y="20721"/>
                      </a:cubicBezTo>
                      <a:cubicBezTo>
                        <a:pt x="1211" y="22628"/>
                        <a:pt x="3065" y="23768"/>
                        <a:pt x="5010" y="23768"/>
                      </a:cubicBezTo>
                      <a:cubicBezTo>
                        <a:pt x="5666" y="23768"/>
                        <a:pt x="6331" y="23642"/>
                        <a:pt x="6967" y="23370"/>
                      </a:cubicBezTo>
                      <a:lnTo>
                        <a:pt x="39346" y="9617"/>
                      </a:lnTo>
                      <a:cubicBezTo>
                        <a:pt x="41889" y="8535"/>
                        <a:pt x="43078" y="5594"/>
                        <a:pt x="41996" y="3051"/>
                      </a:cubicBezTo>
                      <a:cubicBezTo>
                        <a:pt x="40914" y="503"/>
                        <a:pt x="37973" y="-681"/>
                        <a:pt x="35430" y="40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3" name="任意多边形 62"/>
                <p:cNvSpPr/>
                <p:nvPr/>
              </p:nvSpPr>
              <p:spPr>
                <a:xfrm>
                  <a:off x="-4390093" y="-157107"/>
                  <a:ext cx="5295" cy="19382"/>
                </a:xfrm>
                <a:custGeom>
                  <a:avLst/>
                  <a:gdLst>
                    <a:gd name="connsiteX0" fmla="*/ 2457 w 5295"/>
                    <a:gd name="connsiteY0" fmla="*/ 19382 h 19382"/>
                    <a:gd name="connsiteX1" fmla="*/ 2505 w 5295"/>
                    <a:gd name="connsiteY1" fmla="*/ 19382 h 19382"/>
                    <a:gd name="connsiteX2" fmla="*/ 5008 w 5295"/>
                    <a:gd name="connsiteY2" fmla="*/ 16932 h 19382"/>
                    <a:gd name="connsiteX3" fmla="*/ 5290 w 5295"/>
                    <a:gd name="connsiteY3" fmla="*/ 2694 h 19382"/>
                    <a:gd name="connsiteX4" fmla="*/ 5295 w 5295"/>
                    <a:gd name="connsiteY4" fmla="*/ 2552 h 19382"/>
                    <a:gd name="connsiteX5" fmla="*/ 2839 w 5295"/>
                    <a:gd name="connsiteY5" fmla="*/ 0 h 19382"/>
                    <a:gd name="connsiteX6" fmla="*/ 287 w 5295"/>
                    <a:gd name="connsiteY6" fmla="*/ 2455 h 19382"/>
                    <a:gd name="connsiteX7" fmla="*/ 0 w 5295"/>
                    <a:gd name="connsiteY7" fmla="*/ 16831 h 19382"/>
                    <a:gd name="connsiteX8" fmla="*/ 2457 w 5295"/>
                    <a:gd name="connsiteY8" fmla="*/ 19382 h 19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95" h="19382">
                      <a:moveTo>
                        <a:pt x="2457" y="19382"/>
                      </a:moveTo>
                      <a:cubicBezTo>
                        <a:pt x="2475" y="19382"/>
                        <a:pt x="2490" y="19382"/>
                        <a:pt x="2505" y="19382"/>
                      </a:cubicBezTo>
                      <a:cubicBezTo>
                        <a:pt x="3863" y="19382"/>
                        <a:pt x="4985" y="18295"/>
                        <a:pt x="5008" y="16932"/>
                      </a:cubicBezTo>
                      <a:lnTo>
                        <a:pt x="5290" y="2694"/>
                      </a:lnTo>
                      <a:lnTo>
                        <a:pt x="5295" y="2552"/>
                      </a:lnTo>
                      <a:cubicBezTo>
                        <a:pt x="5324" y="1169"/>
                        <a:pt x="4222" y="29"/>
                        <a:pt x="2839" y="0"/>
                      </a:cubicBezTo>
                      <a:cubicBezTo>
                        <a:pt x="1495" y="-20"/>
                        <a:pt x="316" y="1072"/>
                        <a:pt x="287" y="2455"/>
                      </a:cubicBezTo>
                      <a:lnTo>
                        <a:pt x="0" y="16831"/>
                      </a:lnTo>
                      <a:cubicBezTo>
                        <a:pt x="-23" y="18213"/>
                        <a:pt x="1073" y="19359"/>
                        <a:pt x="2457" y="19382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4" name="任意多边形 63"/>
                <p:cNvSpPr/>
                <p:nvPr/>
              </p:nvSpPr>
              <p:spPr>
                <a:xfrm>
                  <a:off x="-4358612" y="-101832"/>
                  <a:ext cx="16791" cy="5245"/>
                </a:xfrm>
                <a:custGeom>
                  <a:avLst/>
                  <a:gdLst>
                    <a:gd name="connsiteX0" fmla="*/ 1 w 16791"/>
                    <a:gd name="connsiteY0" fmla="*/ 2791 h 5245"/>
                    <a:gd name="connsiteX1" fmla="*/ 2500 w 16791"/>
                    <a:gd name="connsiteY1" fmla="*/ 5245 h 5245"/>
                    <a:gd name="connsiteX2" fmla="*/ 2554 w 16791"/>
                    <a:gd name="connsiteY2" fmla="*/ 5245 h 5245"/>
                    <a:gd name="connsiteX3" fmla="*/ 14341 w 16791"/>
                    <a:gd name="connsiteY3" fmla="*/ 5008 h 5245"/>
                    <a:gd name="connsiteX4" fmla="*/ 16791 w 16791"/>
                    <a:gd name="connsiteY4" fmla="*/ 2455 h 5245"/>
                    <a:gd name="connsiteX5" fmla="*/ 14239 w 16791"/>
                    <a:gd name="connsiteY5" fmla="*/ 0 h 5245"/>
                    <a:gd name="connsiteX6" fmla="*/ 2452 w 16791"/>
                    <a:gd name="connsiteY6" fmla="*/ 237 h 5245"/>
                    <a:gd name="connsiteX7" fmla="*/ 1 w 16791"/>
                    <a:gd name="connsiteY7" fmla="*/ 2791 h 5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791" h="5245">
                      <a:moveTo>
                        <a:pt x="1" y="2791"/>
                      </a:moveTo>
                      <a:cubicBezTo>
                        <a:pt x="24" y="4160"/>
                        <a:pt x="1141" y="5245"/>
                        <a:pt x="2500" y="5245"/>
                      </a:cubicBezTo>
                      <a:cubicBezTo>
                        <a:pt x="2519" y="5245"/>
                        <a:pt x="2539" y="5245"/>
                        <a:pt x="2554" y="5245"/>
                      </a:cubicBezTo>
                      <a:lnTo>
                        <a:pt x="14341" y="5008"/>
                      </a:lnTo>
                      <a:cubicBezTo>
                        <a:pt x="15724" y="4985"/>
                        <a:pt x="16821" y="3839"/>
                        <a:pt x="16791" y="2455"/>
                      </a:cubicBezTo>
                      <a:cubicBezTo>
                        <a:pt x="16763" y="1072"/>
                        <a:pt x="15656" y="-15"/>
                        <a:pt x="14239" y="0"/>
                      </a:cubicBezTo>
                      <a:lnTo>
                        <a:pt x="2452" y="237"/>
                      </a:lnTo>
                      <a:cubicBezTo>
                        <a:pt x="1068" y="262"/>
                        <a:pt x="-29" y="1408"/>
                        <a:pt x="1" y="279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5" name="任意多边形 64"/>
                <p:cNvSpPr/>
                <p:nvPr/>
              </p:nvSpPr>
              <p:spPr>
                <a:xfrm>
                  <a:off x="-4436425" y="-106719"/>
                  <a:ext cx="15855" cy="5009"/>
                </a:xfrm>
                <a:custGeom>
                  <a:avLst/>
                  <a:gdLst>
                    <a:gd name="connsiteX0" fmla="*/ 15855 w 15855"/>
                    <a:gd name="connsiteY0" fmla="*/ 2505 h 5009"/>
                    <a:gd name="connsiteX1" fmla="*/ 13350 w 15855"/>
                    <a:gd name="connsiteY1" fmla="*/ 0 h 5009"/>
                    <a:gd name="connsiteX2" fmla="*/ 2505 w 15855"/>
                    <a:gd name="connsiteY2" fmla="*/ 0 h 5009"/>
                    <a:gd name="connsiteX3" fmla="*/ 0 w 15855"/>
                    <a:gd name="connsiteY3" fmla="*/ 2505 h 5009"/>
                    <a:gd name="connsiteX4" fmla="*/ 2505 w 15855"/>
                    <a:gd name="connsiteY4" fmla="*/ 5009 h 5009"/>
                    <a:gd name="connsiteX5" fmla="*/ 13350 w 15855"/>
                    <a:gd name="connsiteY5" fmla="*/ 5009 h 5009"/>
                    <a:gd name="connsiteX6" fmla="*/ 15855 w 15855"/>
                    <a:gd name="connsiteY6" fmla="*/ 2505 h 5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855" h="5009">
                      <a:moveTo>
                        <a:pt x="15855" y="2505"/>
                      </a:moveTo>
                      <a:cubicBezTo>
                        <a:pt x="15855" y="1122"/>
                        <a:pt x="14733" y="0"/>
                        <a:pt x="13350" y="0"/>
                      </a:cubicBezTo>
                      <a:lnTo>
                        <a:pt x="2505" y="0"/>
                      </a:lnTo>
                      <a:cubicBezTo>
                        <a:pt x="1121" y="0"/>
                        <a:pt x="0" y="1122"/>
                        <a:pt x="0" y="2505"/>
                      </a:cubicBezTo>
                      <a:cubicBezTo>
                        <a:pt x="0" y="3887"/>
                        <a:pt x="1121" y="5009"/>
                        <a:pt x="2505" y="5009"/>
                      </a:cubicBezTo>
                      <a:lnTo>
                        <a:pt x="13350" y="5009"/>
                      </a:lnTo>
                      <a:cubicBezTo>
                        <a:pt x="14733" y="5009"/>
                        <a:pt x="15855" y="3887"/>
                        <a:pt x="15855" y="250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6" name="任意多边形 65"/>
                <p:cNvSpPr/>
                <p:nvPr/>
              </p:nvSpPr>
              <p:spPr>
                <a:xfrm>
                  <a:off x="-4429343" y="-129075"/>
                  <a:ext cx="14428" cy="9049"/>
                </a:xfrm>
                <a:custGeom>
                  <a:avLst/>
                  <a:gdLst>
                    <a:gd name="connsiteX0" fmla="*/ 1518 w 14428"/>
                    <a:gd name="connsiteY0" fmla="*/ 4808 h 9049"/>
                    <a:gd name="connsiteX1" fmla="*/ 10938 w 14428"/>
                    <a:gd name="connsiteY1" fmla="*/ 8846 h 9049"/>
                    <a:gd name="connsiteX2" fmla="*/ 11923 w 14428"/>
                    <a:gd name="connsiteY2" fmla="*/ 9049 h 9049"/>
                    <a:gd name="connsiteX3" fmla="*/ 14223 w 14428"/>
                    <a:gd name="connsiteY3" fmla="*/ 7531 h 9049"/>
                    <a:gd name="connsiteX4" fmla="*/ 12913 w 14428"/>
                    <a:gd name="connsiteY4" fmla="*/ 4240 h 9049"/>
                    <a:gd name="connsiteX5" fmla="*/ 3493 w 14428"/>
                    <a:gd name="connsiteY5" fmla="*/ 202 h 9049"/>
                    <a:gd name="connsiteX6" fmla="*/ 202 w 14428"/>
                    <a:gd name="connsiteY6" fmla="*/ 1518 h 9049"/>
                    <a:gd name="connsiteX7" fmla="*/ 1518 w 14428"/>
                    <a:gd name="connsiteY7" fmla="*/ 4808 h 90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428" h="9049">
                      <a:moveTo>
                        <a:pt x="1518" y="4808"/>
                      </a:moveTo>
                      <a:lnTo>
                        <a:pt x="10938" y="8846"/>
                      </a:lnTo>
                      <a:cubicBezTo>
                        <a:pt x="11258" y="8982"/>
                        <a:pt x="11597" y="9049"/>
                        <a:pt x="11923" y="9049"/>
                      </a:cubicBezTo>
                      <a:cubicBezTo>
                        <a:pt x="12893" y="9049"/>
                        <a:pt x="13820" y="8477"/>
                        <a:pt x="14223" y="7531"/>
                      </a:cubicBezTo>
                      <a:cubicBezTo>
                        <a:pt x="14772" y="6259"/>
                        <a:pt x="14184" y="4789"/>
                        <a:pt x="12913" y="4240"/>
                      </a:cubicBezTo>
                      <a:lnTo>
                        <a:pt x="3493" y="202"/>
                      </a:lnTo>
                      <a:cubicBezTo>
                        <a:pt x="2221" y="-341"/>
                        <a:pt x="752" y="246"/>
                        <a:pt x="202" y="1518"/>
                      </a:cubicBezTo>
                      <a:cubicBezTo>
                        <a:pt x="-341" y="2789"/>
                        <a:pt x="246" y="4260"/>
                        <a:pt x="1518" y="48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7" name="任意多边形 66"/>
                <p:cNvSpPr/>
                <p:nvPr/>
              </p:nvSpPr>
              <p:spPr>
                <a:xfrm>
                  <a:off x="-4413673" y="-144441"/>
                  <a:ext cx="9455" cy="13753"/>
                </a:xfrm>
                <a:custGeom>
                  <a:avLst/>
                  <a:gdLst>
                    <a:gd name="connsiteX0" fmla="*/ 4720 w 9455"/>
                    <a:gd name="connsiteY0" fmla="*/ 12385 h 13753"/>
                    <a:gd name="connsiteX1" fmla="*/ 6953 w 9455"/>
                    <a:gd name="connsiteY1" fmla="*/ 13753 h 13753"/>
                    <a:gd name="connsiteX2" fmla="*/ 8084 w 9455"/>
                    <a:gd name="connsiteY2" fmla="*/ 13482 h 13753"/>
                    <a:gd name="connsiteX3" fmla="*/ 9181 w 9455"/>
                    <a:gd name="connsiteY3" fmla="*/ 10114 h 13753"/>
                    <a:gd name="connsiteX4" fmla="*/ 4735 w 9455"/>
                    <a:gd name="connsiteY4" fmla="*/ 1369 h 13753"/>
                    <a:gd name="connsiteX5" fmla="*/ 1372 w 9455"/>
                    <a:gd name="connsiteY5" fmla="*/ 272 h 13753"/>
                    <a:gd name="connsiteX6" fmla="*/ 275 w 9455"/>
                    <a:gd name="connsiteY6" fmla="*/ 3640 h 13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55" h="13753">
                      <a:moveTo>
                        <a:pt x="4720" y="12385"/>
                      </a:moveTo>
                      <a:cubicBezTo>
                        <a:pt x="5163" y="13254"/>
                        <a:pt x="6041" y="13753"/>
                        <a:pt x="6953" y="13753"/>
                      </a:cubicBezTo>
                      <a:cubicBezTo>
                        <a:pt x="7337" y="13753"/>
                        <a:pt x="7720" y="13666"/>
                        <a:pt x="8084" y="13482"/>
                      </a:cubicBezTo>
                      <a:cubicBezTo>
                        <a:pt x="9317" y="12851"/>
                        <a:pt x="9812" y="11342"/>
                        <a:pt x="9181" y="10114"/>
                      </a:cubicBezTo>
                      <a:lnTo>
                        <a:pt x="4735" y="1369"/>
                      </a:lnTo>
                      <a:cubicBezTo>
                        <a:pt x="4114" y="136"/>
                        <a:pt x="2605" y="-354"/>
                        <a:pt x="1372" y="272"/>
                      </a:cubicBezTo>
                      <a:cubicBezTo>
                        <a:pt x="135" y="899"/>
                        <a:pt x="-356" y="2407"/>
                        <a:pt x="275" y="364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8" name="任意多边形 67"/>
                <p:cNvSpPr/>
                <p:nvPr/>
              </p:nvSpPr>
              <p:spPr>
                <a:xfrm>
                  <a:off x="-4370486" y="-145166"/>
                  <a:ext cx="11604" cy="12323"/>
                </a:xfrm>
                <a:custGeom>
                  <a:avLst/>
                  <a:gdLst>
                    <a:gd name="connsiteX0" fmla="*/ 10778 w 11604"/>
                    <a:gd name="connsiteY0" fmla="*/ 646 h 12323"/>
                    <a:gd name="connsiteX1" fmla="*/ 7240 w 11604"/>
                    <a:gd name="connsiteY1" fmla="*/ 827 h 12323"/>
                    <a:gd name="connsiteX2" fmla="*/ 645 w 11604"/>
                    <a:gd name="connsiteY2" fmla="*/ 8140 h 12323"/>
                    <a:gd name="connsiteX3" fmla="*/ 824 w 11604"/>
                    <a:gd name="connsiteY3" fmla="*/ 11677 h 12323"/>
                    <a:gd name="connsiteX4" fmla="*/ 2504 w 11604"/>
                    <a:gd name="connsiteY4" fmla="*/ 12323 h 12323"/>
                    <a:gd name="connsiteX5" fmla="*/ 4362 w 11604"/>
                    <a:gd name="connsiteY5" fmla="*/ 11494 h 12323"/>
                    <a:gd name="connsiteX6" fmla="*/ 10958 w 11604"/>
                    <a:gd name="connsiteY6" fmla="*/ 4185 h 12323"/>
                    <a:gd name="connsiteX7" fmla="*/ 10778 w 11604"/>
                    <a:gd name="connsiteY7" fmla="*/ 646 h 12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604" h="12323">
                      <a:moveTo>
                        <a:pt x="10778" y="646"/>
                      </a:moveTo>
                      <a:cubicBezTo>
                        <a:pt x="9749" y="-280"/>
                        <a:pt x="8167" y="-202"/>
                        <a:pt x="7240" y="827"/>
                      </a:cubicBezTo>
                      <a:lnTo>
                        <a:pt x="645" y="8140"/>
                      </a:lnTo>
                      <a:cubicBezTo>
                        <a:pt x="-282" y="9164"/>
                        <a:pt x="-200" y="10751"/>
                        <a:pt x="824" y="11677"/>
                      </a:cubicBezTo>
                      <a:cubicBezTo>
                        <a:pt x="1305" y="12110"/>
                        <a:pt x="1903" y="12323"/>
                        <a:pt x="2504" y="12323"/>
                      </a:cubicBezTo>
                      <a:cubicBezTo>
                        <a:pt x="3188" y="12323"/>
                        <a:pt x="3868" y="12041"/>
                        <a:pt x="4362" y="11494"/>
                      </a:cubicBezTo>
                      <a:lnTo>
                        <a:pt x="10958" y="4185"/>
                      </a:lnTo>
                      <a:cubicBezTo>
                        <a:pt x="11885" y="3156"/>
                        <a:pt x="11807" y="1574"/>
                        <a:pt x="10778" y="646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9" name="任意多边形 68"/>
                <p:cNvSpPr/>
                <p:nvPr/>
              </p:nvSpPr>
              <p:spPr>
                <a:xfrm>
                  <a:off x="-4363117" y="-125332"/>
                  <a:ext cx="16090" cy="9251"/>
                </a:xfrm>
                <a:custGeom>
                  <a:avLst/>
                  <a:gdLst>
                    <a:gd name="connsiteX0" fmla="*/ 167 w 16090"/>
                    <a:gd name="connsiteY0" fmla="*/ 7640 h 9251"/>
                    <a:gd name="connsiteX1" fmla="*/ 2506 w 16090"/>
                    <a:gd name="connsiteY1" fmla="*/ 9252 h 9251"/>
                    <a:gd name="connsiteX2" fmla="*/ 3403 w 16090"/>
                    <a:gd name="connsiteY2" fmla="*/ 9086 h 9251"/>
                    <a:gd name="connsiteX3" fmla="*/ 14483 w 16090"/>
                    <a:gd name="connsiteY3" fmla="*/ 4840 h 9251"/>
                    <a:gd name="connsiteX4" fmla="*/ 15924 w 16090"/>
                    <a:gd name="connsiteY4" fmla="*/ 1609 h 9251"/>
                    <a:gd name="connsiteX5" fmla="*/ 12692 w 16090"/>
                    <a:gd name="connsiteY5" fmla="*/ 167 h 9251"/>
                    <a:gd name="connsiteX6" fmla="*/ 1613 w 16090"/>
                    <a:gd name="connsiteY6" fmla="*/ 4409 h 9251"/>
                    <a:gd name="connsiteX7" fmla="*/ 167 w 16090"/>
                    <a:gd name="connsiteY7" fmla="*/ 7640 h 9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090" h="9251">
                      <a:moveTo>
                        <a:pt x="167" y="7640"/>
                      </a:moveTo>
                      <a:cubicBezTo>
                        <a:pt x="549" y="8640"/>
                        <a:pt x="1496" y="9252"/>
                        <a:pt x="2506" y="9252"/>
                      </a:cubicBezTo>
                      <a:cubicBezTo>
                        <a:pt x="2802" y="9252"/>
                        <a:pt x="3108" y="9198"/>
                        <a:pt x="3403" y="9086"/>
                      </a:cubicBezTo>
                      <a:lnTo>
                        <a:pt x="14483" y="4840"/>
                      </a:lnTo>
                      <a:cubicBezTo>
                        <a:pt x="15773" y="4346"/>
                        <a:pt x="16419" y="2899"/>
                        <a:pt x="15924" y="1609"/>
                      </a:cubicBezTo>
                      <a:cubicBezTo>
                        <a:pt x="15429" y="313"/>
                        <a:pt x="13978" y="-328"/>
                        <a:pt x="12692" y="167"/>
                      </a:cubicBezTo>
                      <a:lnTo>
                        <a:pt x="1613" y="4409"/>
                      </a:lnTo>
                      <a:cubicBezTo>
                        <a:pt x="317" y="4903"/>
                        <a:pt x="-329" y="6350"/>
                        <a:pt x="167" y="764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56" name="图片 55"/>
            <p:cNvPicPr>
              <a:picLocks noChangeAspect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65469" flipV="1">
              <a:off x="2796705" y="4637276"/>
              <a:ext cx="609880" cy="330012"/>
            </a:xfrm>
            <a:prstGeom prst="rect">
              <a:avLst/>
            </a:prstGeom>
          </p:spPr>
        </p:pic>
        <p:pic>
          <p:nvPicPr>
            <p:cNvPr id="57" name="图片 56"/>
            <p:cNvPicPr>
              <a:picLocks noChangeAspect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75569">
              <a:off x="3442219" y="5371702"/>
              <a:ext cx="609880" cy="330012"/>
            </a:xfrm>
            <a:prstGeom prst="rect">
              <a:avLst/>
            </a:prstGeom>
            <a:effectLst>
              <a:softEdge rad="88900"/>
            </a:effectLst>
          </p:spPr>
        </p:pic>
      </p:grpSp>
      <p:sp>
        <p:nvSpPr>
          <p:cNvPr id="10" name="任意多边形 9"/>
          <p:cNvSpPr/>
          <p:nvPr userDrawn="1"/>
        </p:nvSpPr>
        <p:spPr>
          <a:xfrm>
            <a:off x="1280545" y="-1473"/>
            <a:ext cx="1338757" cy="748088"/>
          </a:xfrm>
          <a:custGeom>
            <a:avLst/>
            <a:gdLst>
              <a:gd name="connsiteX0" fmla="*/ 0 w 1338662"/>
              <a:gd name="connsiteY0" fmla="*/ 669331 h 1338662"/>
              <a:gd name="connsiteX1" fmla="*/ 669331 w 1338662"/>
              <a:gd name="connsiteY1" fmla="*/ 0 h 1338662"/>
              <a:gd name="connsiteX2" fmla="*/ 1338662 w 1338662"/>
              <a:gd name="connsiteY2" fmla="*/ 669331 h 1338662"/>
              <a:gd name="connsiteX3" fmla="*/ 669331 w 1338662"/>
              <a:gd name="connsiteY3" fmla="*/ 1338662 h 1338662"/>
              <a:gd name="connsiteX4" fmla="*/ 0 w 1338662"/>
              <a:gd name="connsiteY4" fmla="*/ 669331 h 1338662"/>
              <a:gd name="connsiteX5" fmla="*/ 334666 w 1338662"/>
              <a:gd name="connsiteY5" fmla="*/ 669331 h 1338662"/>
              <a:gd name="connsiteX6" fmla="*/ 669332 w 1338662"/>
              <a:gd name="connsiteY6" fmla="*/ 1003997 h 1338662"/>
              <a:gd name="connsiteX7" fmla="*/ 1003998 w 1338662"/>
              <a:gd name="connsiteY7" fmla="*/ 669331 h 1338662"/>
              <a:gd name="connsiteX8" fmla="*/ 669332 w 1338662"/>
              <a:gd name="connsiteY8" fmla="*/ 334665 h 1338662"/>
              <a:gd name="connsiteX9" fmla="*/ 334666 w 1338662"/>
              <a:gd name="connsiteY9" fmla="*/ 669331 h 1338662"/>
              <a:gd name="connsiteX0-1" fmla="*/ 0 w 1338662"/>
              <a:gd name="connsiteY0-2" fmla="*/ 669331 h 1338662"/>
              <a:gd name="connsiteX1-3" fmla="*/ 669331 w 1338662"/>
              <a:gd name="connsiteY1-4" fmla="*/ 0 h 1338662"/>
              <a:gd name="connsiteX2-5" fmla="*/ 1338662 w 1338662"/>
              <a:gd name="connsiteY2-6" fmla="*/ 669331 h 1338662"/>
              <a:gd name="connsiteX3-7" fmla="*/ 669331 w 1338662"/>
              <a:gd name="connsiteY3-8" fmla="*/ 1338662 h 1338662"/>
              <a:gd name="connsiteX4-9" fmla="*/ 0 w 1338662"/>
              <a:gd name="connsiteY4-10" fmla="*/ 669331 h 1338662"/>
              <a:gd name="connsiteX5-11" fmla="*/ 334666 w 1338662"/>
              <a:gd name="connsiteY5-12" fmla="*/ 669331 h 1338662"/>
              <a:gd name="connsiteX6-13" fmla="*/ 669332 w 1338662"/>
              <a:gd name="connsiteY6-14" fmla="*/ 1003997 h 1338662"/>
              <a:gd name="connsiteX7-15" fmla="*/ 1003998 w 1338662"/>
              <a:gd name="connsiteY7-16" fmla="*/ 669331 h 1338662"/>
              <a:gd name="connsiteX8-17" fmla="*/ 334666 w 1338662"/>
              <a:gd name="connsiteY8-18" fmla="*/ 669331 h 1338662"/>
              <a:gd name="connsiteX0-19" fmla="*/ 0 w 1338662"/>
              <a:gd name="connsiteY0-20" fmla="*/ 84548 h 753879"/>
              <a:gd name="connsiteX1-21" fmla="*/ 669331 w 1338662"/>
              <a:gd name="connsiteY1-22" fmla="*/ 9577 h 753879"/>
              <a:gd name="connsiteX2-23" fmla="*/ 1338662 w 1338662"/>
              <a:gd name="connsiteY2-24" fmla="*/ 84548 h 753879"/>
              <a:gd name="connsiteX3-25" fmla="*/ 669331 w 1338662"/>
              <a:gd name="connsiteY3-26" fmla="*/ 753879 h 753879"/>
              <a:gd name="connsiteX4-27" fmla="*/ 0 w 1338662"/>
              <a:gd name="connsiteY4-28" fmla="*/ 84548 h 753879"/>
              <a:gd name="connsiteX5-29" fmla="*/ 334666 w 1338662"/>
              <a:gd name="connsiteY5-30" fmla="*/ 84548 h 753879"/>
              <a:gd name="connsiteX6-31" fmla="*/ 669332 w 1338662"/>
              <a:gd name="connsiteY6-32" fmla="*/ 419214 h 753879"/>
              <a:gd name="connsiteX7-33" fmla="*/ 1003998 w 1338662"/>
              <a:gd name="connsiteY7-34" fmla="*/ 84548 h 753879"/>
              <a:gd name="connsiteX8-35" fmla="*/ 334666 w 1338662"/>
              <a:gd name="connsiteY8-36" fmla="*/ 84548 h 753879"/>
              <a:gd name="connsiteX0-37" fmla="*/ 11 w 1338684"/>
              <a:gd name="connsiteY0-38" fmla="*/ 78703 h 748034"/>
              <a:gd name="connsiteX1-39" fmla="*/ 656642 w 1338684"/>
              <a:gd name="connsiteY1-40" fmla="*/ 13257 h 748034"/>
              <a:gd name="connsiteX2-41" fmla="*/ 1338673 w 1338684"/>
              <a:gd name="connsiteY2-42" fmla="*/ 78703 h 748034"/>
              <a:gd name="connsiteX3-43" fmla="*/ 669342 w 1338684"/>
              <a:gd name="connsiteY3-44" fmla="*/ 748034 h 748034"/>
              <a:gd name="connsiteX4-45" fmla="*/ 11 w 1338684"/>
              <a:gd name="connsiteY4-46" fmla="*/ 78703 h 748034"/>
              <a:gd name="connsiteX5-47" fmla="*/ 334677 w 1338684"/>
              <a:gd name="connsiteY5-48" fmla="*/ 78703 h 748034"/>
              <a:gd name="connsiteX6-49" fmla="*/ 669343 w 1338684"/>
              <a:gd name="connsiteY6-50" fmla="*/ 413369 h 748034"/>
              <a:gd name="connsiteX7-51" fmla="*/ 1004009 w 1338684"/>
              <a:gd name="connsiteY7-52" fmla="*/ 78703 h 748034"/>
              <a:gd name="connsiteX8-53" fmla="*/ 334677 w 1338684"/>
              <a:gd name="connsiteY8-54" fmla="*/ 78703 h 748034"/>
              <a:gd name="connsiteX0-55" fmla="*/ 31 w 1338721"/>
              <a:gd name="connsiteY0-56" fmla="*/ 78703 h 748034"/>
              <a:gd name="connsiteX1-57" fmla="*/ 648724 w 1338721"/>
              <a:gd name="connsiteY1-58" fmla="*/ 13257 h 748034"/>
              <a:gd name="connsiteX2-59" fmla="*/ 1338693 w 1338721"/>
              <a:gd name="connsiteY2-60" fmla="*/ 78703 h 748034"/>
              <a:gd name="connsiteX3-61" fmla="*/ 669362 w 1338721"/>
              <a:gd name="connsiteY3-62" fmla="*/ 748034 h 748034"/>
              <a:gd name="connsiteX4-63" fmla="*/ 31 w 1338721"/>
              <a:gd name="connsiteY4-64" fmla="*/ 78703 h 748034"/>
              <a:gd name="connsiteX5-65" fmla="*/ 334697 w 1338721"/>
              <a:gd name="connsiteY5-66" fmla="*/ 78703 h 748034"/>
              <a:gd name="connsiteX6-67" fmla="*/ 669363 w 1338721"/>
              <a:gd name="connsiteY6-68" fmla="*/ 413369 h 748034"/>
              <a:gd name="connsiteX7-69" fmla="*/ 1004029 w 1338721"/>
              <a:gd name="connsiteY7-70" fmla="*/ 78703 h 748034"/>
              <a:gd name="connsiteX8-71" fmla="*/ 334697 w 1338721"/>
              <a:gd name="connsiteY8-72" fmla="*/ 78703 h 748034"/>
              <a:gd name="connsiteX0-73" fmla="*/ 31 w 1338743"/>
              <a:gd name="connsiteY0-74" fmla="*/ 78703 h 748197"/>
              <a:gd name="connsiteX1-75" fmla="*/ 648724 w 1338743"/>
              <a:gd name="connsiteY1-76" fmla="*/ 13257 h 748197"/>
              <a:gd name="connsiteX2-77" fmla="*/ 1338693 w 1338743"/>
              <a:gd name="connsiteY2-78" fmla="*/ 78703 h 748197"/>
              <a:gd name="connsiteX3-79" fmla="*/ 669362 w 1338743"/>
              <a:gd name="connsiteY3-80" fmla="*/ 748034 h 748197"/>
              <a:gd name="connsiteX4-81" fmla="*/ 31 w 1338743"/>
              <a:gd name="connsiteY4-82" fmla="*/ 78703 h 748197"/>
              <a:gd name="connsiteX5-83" fmla="*/ 334697 w 1338743"/>
              <a:gd name="connsiteY5-84" fmla="*/ 78703 h 748197"/>
              <a:gd name="connsiteX6-85" fmla="*/ 669363 w 1338743"/>
              <a:gd name="connsiteY6-86" fmla="*/ 413369 h 748197"/>
              <a:gd name="connsiteX7-87" fmla="*/ 1004029 w 1338743"/>
              <a:gd name="connsiteY7-88" fmla="*/ 78703 h 748197"/>
              <a:gd name="connsiteX8-89" fmla="*/ 334697 w 1338743"/>
              <a:gd name="connsiteY8-90" fmla="*/ 78703 h 748197"/>
              <a:gd name="connsiteX0-91" fmla="*/ 31 w 1338757"/>
              <a:gd name="connsiteY0-92" fmla="*/ 78703 h 748088"/>
              <a:gd name="connsiteX1-93" fmla="*/ 648724 w 1338757"/>
              <a:gd name="connsiteY1-94" fmla="*/ 13257 h 748088"/>
              <a:gd name="connsiteX2-95" fmla="*/ 1338693 w 1338757"/>
              <a:gd name="connsiteY2-96" fmla="*/ 78703 h 748088"/>
              <a:gd name="connsiteX3-97" fmla="*/ 669362 w 1338757"/>
              <a:gd name="connsiteY3-98" fmla="*/ 748034 h 748088"/>
              <a:gd name="connsiteX4-99" fmla="*/ 31 w 1338757"/>
              <a:gd name="connsiteY4-100" fmla="*/ 78703 h 748088"/>
              <a:gd name="connsiteX5-101" fmla="*/ 334697 w 1338757"/>
              <a:gd name="connsiteY5-102" fmla="*/ 78703 h 748088"/>
              <a:gd name="connsiteX6-103" fmla="*/ 669363 w 1338757"/>
              <a:gd name="connsiteY6-104" fmla="*/ 413369 h 748088"/>
              <a:gd name="connsiteX7-105" fmla="*/ 1004029 w 1338757"/>
              <a:gd name="connsiteY7-106" fmla="*/ 78703 h 748088"/>
              <a:gd name="connsiteX8-107" fmla="*/ 334697 w 1338757"/>
              <a:gd name="connsiteY8-108" fmla="*/ 78703 h 748088"/>
              <a:gd name="connsiteX0-109" fmla="*/ 31 w 1338757"/>
              <a:gd name="connsiteY0-110" fmla="*/ 78703 h 748088"/>
              <a:gd name="connsiteX1-111" fmla="*/ 648724 w 1338757"/>
              <a:gd name="connsiteY1-112" fmla="*/ 13257 h 748088"/>
              <a:gd name="connsiteX2-113" fmla="*/ 1338693 w 1338757"/>
              <a:gd name="connsiteY2-114" fmla="*/ 78703 h 748088"/>
              <a:gd name="connsiteX3-115" fmla="*/ 669362 w 1338757"/>
              <a:gd name="connsiteY3-116" fmla="*/ 748034 h 748088"/>
              <a:gd name="connsiteX4-117" fmla="*/ 31 w 1338757"/>
              <a:gd name="connsiteY4-118" fmla="*/ 78703 h 748088"/>
              <a:gd name="connsiteX5-119" fmla="*/ 334697 w 1338757"/>
              <a:gd name="connsiteY5-120" fmla="*/ 78703 h 748088"/>
              <a:gd name="connsiteX6-121" fmla="*/ 669363 w 1338757"/>
              <a:gd name="connsiteY6-122" fmla="*/ 413369 h 748088"/>
              <a:gd name="connsiteX7-123" fmla="*/ 1004029 w 1338757"/>
              <a:gd name="connsiteY7-124" fmla="*/ 78703 h 748088"/>
              <a:gd name="connsiteX8-125" fmla="*/ 334697 w 1338757"/>
              <a:gd name="connsiteY8-126" fmla="*/ 78703 h 7480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338757" h="748088">
                <a:moveTo>
                  <a:pt x="31" y="78703"/>
                </a:moveTo>
                <a:cubicBezTo>
                  <a:pt x="-3409" y="-43760"/>
                  <a:pt x="279063" y="13257"/>
                  <a:pt x="648724" y="13257"/>
                </a:cubicBezTo>
                <a:cubicBezTo>
                  <a:pt x="1018385" y="13257"/>
                  <a:pt x="1335253" y="-43760"/>
                  <a:pt x="1338693" y="78703"/>
                </a:cubicBezTo>
                <a:cubicBezTo>
                  <a:pt x="1342133" y="201166"/>
                  <a:pt x="1208886" y="754384"/>
                  <a:pt x="669362" y="748034"/>
                </a:cubicBezTo>
                <a:cubicBezTo>
                  <a:pt x="129838" y="741684"/>
                  <a:pt x="3471" y="201166"/>
                  <a:pt x="31" y="78703"/>
                </a:cubicBezTo>
                <a:close/>
                <a:moveTo>
                  <a:pt x="334697" y="78703"/>
                </a:moveTo>
                <a:cubicBezTo>
                  <a:pt x="334697" y="263534"/>
                  <a:pt x="484532" y="413369"/>
                  <a:pt x="669363" y="413369"/>
                </a:cubicBezTo>
                <a:cubicBezTo>
                  <a:pt x="854194" y="413369"/>
                  <a:pt x="1004029" y="263534"/>
                  <a:pt x="1004029" y="78703"/>
                </a:cubicBezTo>
                <a:cubicBezTo>
                  <a:pt x="948251" y="22925"/>
                  <a:pt x="390475" y="22925"/>
                  <a:pt x="334697" y="7870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空心弧 12"/>
          <p:cNvSpPr/>
          <p:nvPr userDrawn="1"/>
        </p:nvSpPr>
        <p:spPr>
          <a:xfrm>
            <a:off x="-1846952" y="5035811"/>
            <a:ext cx="3699455" cy="3699455"/>
          </a:xfrm>
          <a:prstGeom prst="blockArc">
            <a:avLst>
              <a:gd name="adj1" fmla="val 16209126"/>
              <a:gd name="adj2" fmla="val 21569908"/>
              <a:gd name="adj3" fmla="val 23855"/>
            </a:avLst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576769" y="541584"/>
            <a:ext cx="1598515" cy="7970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</a:rPr>
              <a:t>目录 </a:t>
            </a:r>
            <a:endParaRPr lang="en-US" altLang="zh-CN" sz="2000" dirty="0">
              <a:solidFill>
                <a:schemeClr val="accent1">
                  <a:lumMod val="50000"/>
                </a:schemeClr>
              </a:solidFill>
            </a:endParaRPr>
          </a:p>
          <a:p>
            <a:pPr lvl="0">
              <a:lnSpc>
                <a:spcPct val="120000"/>
              </a:lnSpc>
            </a:pP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</a:rPr>
              <a:t>CONTENTS</a:t>
            </a:r>
            <a:endParaRPr lang="zh-CN" altLang="en-US" sz="20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gradFill>
          <a:gsLst>
            <a:gs pos="0">
              <a:schemeClr val="accent1">
                <a:lumMod val="3000"/>
                <a:lumOff val="97000"/>
              </a:schemeClr>
            </a:gs>
            <a:gs pos="93000">
              <a:schemeClr val="accent1">
                <a:lumMod val="20000"/>
                <a:lumOff val="8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 flipH="1">
            <a:off x="3599398" y="800534"/>
            <a:ext cx="4993204" cy="4993204"/>
          </a:xfrm>
          <a:prstGeom prst="ellipse">
            <a:avLst/>
          </a:prstGeom>
          <a:gradFill>
            <a:gsLst>
              <a:gs pos="100000">
                <a:schemeClr val="accent1">
                  <a:lumMod val="20000"/>
                  <a:lumOff val="80000"/>
                </a:schemeClr>
              </a:gs>
              <a:gs pos="0">
                <a:srgbClr val="FCFEFF"/>
              </a:gs>
            </a:gsLst>
            <a:lin ang="3600000" scaled="0"/>
          </a:gradFill>
          <a:ln>
            <a:noFill/>
          </a:ln>
          <a:effectLst>
            <a:outerShdw blurRad="381000" dist="63500" dir="2700000" algn="tl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圆角矩形 4"/>
          <p:cNvSpPr/>
          <p:nvPr userDrawn="1"/>
        </p:nvSpPr>
        <p:spPr>
          <a:xfrm flipH="1">
            <a:off x="9624491" y="4638010"/>
            <a:ext cx="1262734" cy="130762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2"/>
              </a:gs>
              <a:gs pos="0">
                <a:schemeClr val="accent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圆角矩形 11"/>
          <p:cNvSpPr/>
          <p:nvPr userDrawn="1"/>
        </p:nvSpPr>
        <p:spPr>
          <a:xfrm flipH="1">
            <a:off x="4358569" y="800534"/>
            <a:ext cx="290929" cy="29093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2">
                  <a:lumMod val="90000"/>
                </a:schemeClr>
              </a:gs>
              <a:gs pos="79000">
                <a:schemeClr val="accent2"/>
              </a:gs>
              <a:gs pos="18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228600" dist="177800" dir="8100000" algn="tr" rotWithShape="0">
              <a:schemeClr val="accent1">
                <a:lumMod val="50000"/>
                <a:alpha val="22000"/>
              </a:schemeClr>
            </a:outerShdw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6" name="图片 15" descr="形状&#10;&#10;描述已自动生成"/>
          <p:cNvPicPr>
            <a:picLocks noChangeAspect="1" noChangeArrowheads="1"/>
          </p:cNvPicPr>
          <p:nvPr userDrawn="1">
            <p:custDataLst>
              <p:tags r:id="rId2"/>
            </p:custDataLst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51861">
            <a:off x="9773050" y="2249820"/>
            <a:ext cx="606585" cy="606585"/>
          </a:xfrm>
          <a:prstGeom prst="rect">
            <a:avLst/>
          </a:prstGeom>
          <a:noFill/>
          <a:effectLst>
            <a:softEdge rad="63500"/>
          </a:effectLst>
        </p:spPr>
      </p:pic>
      <p:pic>
        <p:nvPicPr>
          <p:cNvPr id="17" name="图片 16" descr="形状&#10;&#10;描述已自动生成"/>
          <p:cNvPicPr>
            <a:picLocks noChangeAspect="1" noChangeArrowheads="1"/>
          </p:cNvPicPr>
          <p:nvPr userDrawn="1">
            <p:custDataLst>
              <p:tags r:id="rId5"/>
            </p:custDataLst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51861">
            <a:off x="10383577" y="2943259"/>
            <a:ext cx="401278" cy="401278"/>
          </a:xfrm>
          <a:prstGeom prst="rect">
            <a:avLst/>
          </a:prstGeom>
          <a:noFill/>
          <a:effectLst>
            <a:softEdge rad="38100"/>
          </a:effectLst>
        </p:spPr>
      </p:pic>
      <p:pic>
        <p:nvPicPr>
          <p:cNvPr id="18" name="图片 17" descr="形状&#10;&#10;描述已自动生成"/>
          <p:cNvPicPr>
            <a:picLocks noChangeAspect="1" noChangeArrowheads="1"/>
          </p:cNvPicPr>
          <p:nvPr userDrawn="1">
            <p:custDataLst>
              <p:tags r:id="rId6"/>
            </p:custDataLst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51861">
            <a:off x="1342686" y="2147252"/>
            <a:ext cx="573786" cy="573786"/>
          </a:xfrm>
          <a:prstGeom prst="rect">
            <a:avLst/>
          </a:prstGeom>
          <a:noFill/>
          <a:effectLst>
            <a:softEdge rad="63500"/>
          </a:effectLst>
        </p:spPr>
      </p:pic>
      <p:pic>
        <p:nvPicPr>
          <p:cNvPr id="19" name="图片 18" descr="形状&#10;&#10;描述已自动生成"/>
          <p:cNvPicPr>
            <a:picLocks noChangeAspect="1" noChangeArrowheads="1"/>
          </p:cNvPicPr>
          <p:nvPr userDrawn="1">
            <p:custDataLst>
              <p:tags r:id="rId7"/>
            </p:custDataLst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151861">
            <a:off x="2026060" y="1484968"/>
            <a:ext cx="401278" cy="401278"/>
          </a:xfrm>
          <a:prstGeom prst="rect">
            <a:avLst/>
          </a:prstGeom>
          <a:noFill/>
          <a:effectLst>
            <a:softEdge rad="38100"/>
          </a:effectLst>
        </p:spPr>
      </p:pic>
      <p:grpSp>
        <p:nvGrpSpPr>
          <p:cNvPr id="20" name="组合 19"/>
          <p:cNvGrpSpPr/>
          <p:nvPr userDrawn="1"/>
        </p:nvGrpSpPr>
        <p:grpSpPr>
          <a:xfrm>
            <a:off x="416426" y="461526"/>
            <a:ext cx="1322937" cy="1108947"/>
            <a:chOff x="9269097" y="3479995"/>
            <a:chExt cx="1322937" cy="1108947"/>
          </a:xfrm>
        </p:grpSpPr>
        <p:grpSp>
          <p:nvGrpSpPr>
            <p:cNvPr id="21" name="组合 20"/>
            <p:cNvGrpSpPr/>
            <p:nvPr/>
          </p:nvGrpSpPr>
          <p:grpSpPr>
            <a:xfrm>
              <a:off x="9368189" y="3479995"/>
              <a:ext cx="1108948" cy="1108947"/>
              <a:chOff x="16095586" y="4332396"/>
              <a:chExt cx="798685" cy="798685"/>
            </a:xfrm>
          </p:grpSpPr>
          <p:pic>
            <p:nvPicPr>
              <p:cNvPr id="24" name="图片 23" descr="形状&#10;&#10;描述已自动生成"/>
              <p:cNvPicPr>
                <a:picLocks noChangeAspect="1" noChangeArrowheads="1"/>
              </p:cNvPicPr>
              <p:nvPr>
                <p:custDataLst>
                  <p:tags r:id="rId8"/>
                </p:custDataLst>
              </p:nvPr>
            </p:nvPicPr>
            <p:blipFill>
              <a:blip r:embed="rId9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6095586" y="4332396"/>
                <a:ext cx="798685" cy="798685"/>
              </a:xfrm>
              <a:prstGeom prst="rect">
                <a:avLst/>
              </a:prstGeom>
              <a:noFill/>
            </p:spPr>
          </p:pic>
          <p:grpSp>
            <p:nvGrpSpPr>
              <p:cNvPr id="25" name="组合 24"/>
              <p:cNvGrpSpPr/>
              <p:nvPr/>
            </p:nvGrpSpPr>
            <p:grpSpPr>
              <a:xfrm>
                <a:off x="16360714" y="4527341"/>
                <a:ext cx="268429" cy="408795"/>
                <a:chOff x="-1954039" y="-522484"/>
                <a:chExt cx="417678" cy="636091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26" name="任意多边形 25"/>
                <p:cNvSpPr/>
                <p:nvPr/>
              </p:nvSpPr>
              <p:spPr>
                <a:xfrm>
                  <a:off x="-1771165" y="-497907"/>
                  <a:ext cx="56056" cy="49886"/>
                </a:xfrm>
                <a:custGeom>
                  <a:avLst/>
                  <a:gdLst>
                    <a:gd name="connsiteX0" fmla="*/ 587 w 56056"/>
                    <a:gd name="connsiteY0" fmla="*/ 32246 h 49886"/>
                    <a:gd name="connsiteX1" fmla="*/ 3126 w 56056"/>
                    <a:gd name="connsiteY1" fmla="*/ 38599 h 49886"/>
                    <a:gd name="connsiteX2" fmla="*/ 25998 w 56056"/>
                    <a:gd name="connsiteY2" fmla="*/ 49887 h 49886"/>
                    <a:gd name="connsiteX3" fmla="*/ 35471 w 56056"/>
                    <a:gd name="connsiteY3" fmla="*/ 48586 h 49886"/>
                    <a:gd name="connsiteX4" fmla="*/ 52835 w 56056"/>
                    <a:gd name="connsiteY4" fmla="*/ 36434 h 49886"/>
                    <a:gd name="connsiteX5" fmla="*/ 55203 w 56056"/>
                    <a:gd name="connsiteY5" fmla="*/ 30994 h 49886"/>
                    <a:gd name="connsiteX6" fmla="*/ 54111 w 56056"/>
                    <a:gd name="connsiteY6" fmla="*/ 15377 h 49886"/>
                    <a:gd name="connsiteX7" fmla="*/ 21537 w 56056"/>
                    <a:gd name="connsiteY7" fmla="*/ 706 h 49886"/>
                    <a:gd name="connsiteX8" fmla="*/ 2217 w 56056"/>
                    <a:gd name="connsiteY8" fmla="*/ 16721 h 49886"/>
                    <a:gd name="connsiteX9" fmla="*/ 389 w 56056"/>
                    <a:gd name="connsiteY9" fmla="*/ 31334 h 49886"/>
                    <a:gd name="connsiteX10" fmla="*/ 587 w 56056"/>
                    <a:gd name="connsiteY10" fmla="*/ 32246 h 49886"/>
                    <a:gd name="connsiteX11" fmla="*/ 6804 w 56056"/>
                    <a:gd name="connsiteY11" fmla="*/ 18735 h 49886"/>
                    <a:gd name="connsiteX12" fmla="*/ 22663 w 56056"/>
                    <a:gd name="connsiteY12" fmla="*/ 5584 h 49886"/>
                    <a:gd name="connsiteX13" fmla="*/ 27278 w 56056"/>
                    <a:gd name="connsiteY13" fmla="*/ 5089 h 49886"/>
                    <a:gd name="connsiteX14" fmla="*/ 49529 w 56056"/>
                    <a:gd name="connsiteY14" fmla="*/ 17406 h 49886"/>
                    <a:gd name="connsiteX15" fmla="*/ 50379 w 56056"/>
                    <a:gd name="connsiteY15" fmla="*/ 29635 h 49886"/>
                    <a:gd name="connsiteX16" fmla="*/ 50379 w 56056"/>
                    <a:gd name="connsiteY16" fmla="*/ 29645 h 49886"/>
                    <a:gd name="connsiteX17" fmla="*/ 48564 w 56056"/>
                    <a:gd name="connsiteY17" fmla="*/ 33818 h 49886"/>
                    <a:gd name="connsiteX18" fmla="*/ 34098 w 56056"/>
                    <a:gd name="connsiteY18" fmla="*/ 43767 h 49886"/>
                    <a:gd name="connsiteX19" fmla="*/ 7410 w 56056"/>
                    <a:gd name="connsiteY19" fmla="*/ 36012 h 49886"/>
                    <a:gd name="connsiteX20" fmla="*/ 5450 w 56056"/>
                    <a:gd name="connsiteY20" fmla="*/ 31057 h 49886"/>
                    <a:gd name="connsiteX21" fmla="*/ 5315 w 56056"/>
                    <a:gd name="connsiteY21" fmla="*/ 30421 h 49886"/>
                    <a:gd name="connsiteX22" fmla="*/ 6804 w 56056"/>
                    <a:gd name="connsiteY22" fmla="*/ 18735 h 49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6056" h="49886">
                      <a:moveTo>
                        <a:pt x="587" y="32246"/>
                      </a:moveTo>
                      <a:cubicBezTo>
                        <a:pt x="1112" y="34551"/>
                        <a:pt x="1965" y="36691"/>
                        <a:pt x="3126" y="38599"/>
                      </a:cubicBezTo>
                      <a:cubicBezTo>
                        <a:pt x="7876" y="46485"/>
                        <a:pt x="17044" y="49887"/>
                        <a:pt x="25998" y="49887"/>
                      </a:cubicBezTo>
                      <a:cubicBezTo>
                        <a:pt x="29254" y="49887"/>
                        <a:pt x="32491" y="49435"/>
                        <a:pt x="35471" y="48586"/>
                      </a:cubicBezTo>
                      <a:cubicBezTo>
                        <a:pt x="43211" y="46378"/>
                        <a:pt x="49374" y="42068"/>
                        <a:pt x="52835" y="36434"/>
                      </a:cubicBezTo>
                      <a:cubicBezTo>
                        <a:pt x="53869" y="34750"/>
                        <a:pt x="54664" y="32916"/>
                        <a:pt x="55203" y="30994"/>
                      </a:cubicBezTo>
                      <a:cubicBezTo>
                        <a:pt x="56644" y="25898"/>
                        <a:pt x="56247" y="20206"/>
                        <a:pt x="54111" y="15377"/>
                      </a:cubicBezTo>
                      <a:cubicBezTo>
                        <a:pt x="49888" y="5846"/>
                        <a:pt x="35476" y="-2526"/>
                        <a:pt x="21537" y="706"/>
                      </a:cubicBezTo>
                      <a:cubicBezTo>
                        <a:pt x="13103" y="2657"/>
                        <a:pt x="5697" y="8792"/>
                        <a:pt x="2217" y="16721"/>
                      </a:cubicBezTo>
                      <a:cubicBezTo>
                        <a:pt x="145" y="21438"/>
                        <a:pt x="-500" y="26636"/>
                        <a:pt x="389" y="31334"/>
                      </a:cubicBezTo>
                      <a:cubicBezTo>
                        <a:pt x="451" y="31673"/>
                        <a:pt x="524" y="31999"/>
                        <a:pt x="587" y="32246"/>
                      </a:cubicBezTo>
                      <a:close/>
                      <a:moveTo>
                        <a:pt x="6804" y="18735"/>
                      </a:moveTo>
                      <a:cubicBezTo>
                        <a:pt x="9663" y="12223"/>
                        <a:pt x="15738" y="7185"/>
                        <a:pt x="22663" y="5584"/>
                      </a:cubicBezTo>
                      <a:cubicBezTo>
                        <a:pt x="24105" y="5249"/>
                        <a:pt x="25662" y="5089"/>
                        <a:pt x="27278" y="5089"/>
                      </a:cubicBezTo>
                      <a:cubicBezTo>
                        <a:pt x="35850" y="5089"/>
                        <a:pt x="46099" y="9651"/>
                        <a:pt x="49529" y="17406"/>
                      </a:cubicBezTo>
                      <a:cubicBezTo>
                        <a:pt x="51204" y="21181"/>
                        <a:pt x="51510" y="25641"/>
                        <a:pt x="50379" y="29635"/>
                      </a:cubicBezTo>
                      <a:cubicBezTo>
                        <a:pt x="50379" y="29640"/>
                        <a:pt x="50379" y="29640"/>
                        <a:pt x="50379" y="29645"/>
                      </a:cubicBezTo>
                      <a:cubicBezTo>
                        <a:pt x="49967" y="31120"/>
                        <a:pt x="49355" y="32532"/>
                        <a:pt x="48564" y="33818"/>
                      </a:cubicBezTo>
                      <a:cubicBezTo>
                        <a:pt x="45769" y="38375"/>
                        <a:pt x="40629" y="41908"/>
                        <a:pt x="34098" y="43767"/>
                      </a:cubicBezTo>
                      <a:cubicBezTo>
                        <a:pt x="24765" y="46426"/>
                        <a:pt x="12599" y="44621"/>
                        <a:pt x="7410" y="36012"/>
                      </a:cubicBezTo>
                      <a:cubicBezTo>
                        <a:pt x="6527" y="34556"/>
                        <a:pt x="5872" y="32911"/>
                        <a:pt x="5450" y="31057"/>
                      </a:cubicBezTo>
                      <a:cubicBezTo>
                        <a:pt x="5397" y="30858"/>
                        <a:pt x="5353" y="30649"/>
                        <a:pt x="5315" y="30421"/>
                      </a:cubicBezTo>
                      <a:cubicBezTo>
                        <a:pt x="4605" y="26689"/>
                        <a:pt x="5134" y="22535"/>
                        <a:pt x="6804" y="1873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27" name="任意多边形 26"/>
                <p:cNvSpPr/>
                <p:nvPr/>
              </p:nvSpPr>
              <p:spPr>
                <a:xfrm>
                  <a:off x="-1760646" y="-488597"/>
                  <a:ext cx="35017" cy="31341"/>
                </a:xfrm>
                <a:custGeom>
                  <a:avLst/>
                  <a:gdLst>
                    <a:gd name="connsiteX0" fmla="*/ 371 w 35017"/>
                    <a:gd name="connsiteY0" fmla="*/ 20170 h 31341"/>
                    <a:gd name="connsiteX1" fmla="*/ 1988 w 35017"/>
                    <a:gd name="connsiteY1" fmla="*/ 24212 h 31341"/>
                    <a:gd name="connsiteX2" fmla="*/ 16332 w 35017"/>
                    <a:gd name="connsiteY2" fmla="*/ 31341 h 31341"/>
                    <a:gd name="connsiteX3" fmla="*/ 22166 w 35017"/>
                    <a:gd name="connsiteY3" fmla="*/ 30541 h 31341"/>
                    <a:gd name="connsiteX4" fmla="*/ 32973 w 35017"/>
                    <a:gd name="connsiteY4" fmla="*/ 22946 h 31341"/>
                    <a:gd name="connsiteX5" fmla="*/ 34478 w 35017"/>
                    <a:gd name="connsiteY5" fmla="*/ 19481 h 31341"/>
                    <a:gd name="connsiteX6" fmla="*/ 33788 w 35017"/>
                    <a:gd name="connsiteY6" fmla="*/ 9610 h 31341"/>
                    <a:gd name="connsiteX7" fmla="*/ 13460 w 35017"/>
                    <a:gd name="connsiteY7" fmla="*/ 394 h 31341"/>
                    <a:gd name="connsiteX8" fmla="*/ 1390 w 35017"/>
                    <a:gd name="connsiteY8" fmla="*/ 10401 h 31341"/>
                    <a:gd name="connsiteX9" fmla="*/ 245 w 35017"/>
                    <a:gd name="connsiteY9" fmla="*/ 19587 h 31341"/>
                    <a:gd name="connsiteX10" fmla="*/ 371 w 35017"/>
                    <a:gd name="connsiteY10" fmla="*/ 20170 h 31341"/>
                    <a:gd name="connsiteX11" fmla="*/ 5977 w 35017"/>
                    <a:gd name="connsiteY11" fmla="*/ 12415 h 31341"/>
                    <a:gd name="connsiteX12" fmla="*/ 14590 w 35017"/>
                    <a:gd name="connsiteY12" fmla="*/ 5276 h 31341"/>
                    <a:gd name="connsiteX13" fmla="*/ 17133 w 35017"/>
                    <a:gd name="connsiteY13" fmla="*/ 4999 h 31341"/>
                    <a:gd name="connsiteX14" fmla="*/ 29208 w 35017"/>
                    <a:gd name="connsiteY14" fmla="*/ 11633 h 31341"/>
                    <a:gd name="connsiteX15" fmla="*/ 29659 w 35017"/>
                    <a:gd name="connsiteY15" fmla="*/ 18127 h 31341"/>
                    <a:gd name="connsiteX16" fmla="*/ 29654 w 35017"/>
                    <a:gd name="connsiteY16" fmla="*/ 18132 h 31341"/>
                    <a:gd name="connsiteX17" fmla="*/ 28703 w 35017"/>
                    <a:gd name="connsiteY17" fmla="*/ 20325 h 31341"/>
                    <a:gd name="connsiteX18" fmla="*/ 20797 w 35017"/>
                    <a:gd name="connsiteY18" fmla="*/ 25722 h 31341"/>
                    <a:gd name="connsiteX19" fmla="*/ 6273 w 35017"/>
                    <a:gd name="connsiteY19" fmla="*/ 21621 h 31341"/>
                    <a:gd name="connsiteX20" fmla="*/ 5234 w 35017"/>
                    <a:gd name="connsiteY20" fmla="*/ 18976 h 31341"/>
                    <a:gd name="connsiteX21" fmla="*/ 5171 w 35017"/>
                    <a:gd name="connsiteY21" fmla="*/ 18675 h 31341"/>
                    <a:gd name="connsiteX22" fmla="*/ 5977 w 35017"/>
                    <a:gd name="connsiteY22" fmla="*/ 12415 h 31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5017" h="31341">
                      <a:moveTo>
                        <a:pt x="371" y="20170"/>
                      </a:moveTo>
                      <a:cubicBezTo>
                        <a:pt x="705" y="21635"/>
                        <a:pt x="1250" y="22994"/>
                        <a:pt x="1988" y="24212"/>
                      </a:cubicBezTo>
                      <a:cubicBezTo>
                        <a:pt x="4987" y="29191"/>
                        <a:pt x="10741" y="31341"/>
                        <a:pt x="16332" y="31341"/>
                      </a:cubicBezTo>
                      <a:cubicBezTo>
                        <a:pt x="18342" y="31341"/>
                        <a:pt x="20336" y="31060"/>
                        <a:pt x="22166" y="30541"/>
                      </a:cubicBezTo>
                      <a:cubicBezTo>
                        <a:pt x="26965" y="29172"/>
                        <a:pt x="30804" y="26479"/>
                        <a:pt x="32973" y="22946"/>
                      </a:cubicBezTo>
                      <a:cubicBezTo>
                        <a:pt x="33628" y="21873"/>
                        <a:pt x="34134" y="20708"/>
                        <a:pt x="34478" y="19481"/>
                      </a:cubicBezTo>
                      <a:cubicBezTo>
                        <a:pt x="35390" y="16258"/>
                        <a:pt x="35138" y="12662"/>
                        <a:pt x="33788" y="9610"/>
                      </a:cubicBezTo>
                      <a:cubicBezTo>
                        <a:pt x="30494" y="2165"/>
                        <a:pt x="20423" y="-1217"/>
                        <a:pt x="13460" y="394"/>
                      </a:cubicBezTo>
                      <a:cubicBezTo>
                        <a:pt x="8189" y="1612"/>
                        <a:pt x="3569" y="5446"/>
                        <a:pt x="1390" y="10401"/>
                      </a:cubicBezTo>
                      <a:cubicBezTo>
                        <a:pt x="89" y="13361"/>
                        <a:pt x="-313" y="16637"/>
                        <a:pt x="245" y="19587"/>
                      </a:cubicBezTo>
                      <a:cubicBezTo>
                        <a:pt x="288" y="19816"/>
                        <a:pt x="338" y="20039"/>
                        <a:pt x="371" y="20170"/>
                      </a:cubicBezTo>
                      <a:close/>
                      <a:moveTo>
                        <a:pt x="5977" y="12415"/>
                      </a:moveTo>
                      <a:cubicBezTo>
                        <a:pt x="7530" y="8882"/>
                        <a:pt x="10830" y="6145"/>
                        <a:pt x="14590" y="5276"/>
                      </a:cubicBezTo>
                      <a:cubicBezTo>
                        <a:pt x="15387" y="5092"/>
                        <a:pt x="16245" y="4999"/>
                        <a:pt x="17133" y="4999"/>
                      </a:cubicBezTo>
                      <a:cubicBezTo>
                        <a:pt x="21797" y="4999"/>
                        <a:pt x="27359" y="7455"/>
                        <a:pt x="29208" y="11633"/>
                      </a:cubicBezTo>
                      <a:cubicBezTo>
                        <a:pt x="30096" y="13638"/>
                        <a:pt x="30256" y="16006"/>
                        <a:pt x="29659" y="18127"/>
                      </a:cubicBezTo>
                      <a:cubicBezTo>
                        <a:pt x="29659" y="18127"/>
                        <a:pt x="29659" y="18132"/>
                        <a:pt x="29654" y="18132"/>
                      </a:cubicBezTo>
                      <a:cubicBezTo>
                        <a:pt x="29435" y="18913"/>
                        <a:pt x="29116" y="19651"/>
                        <a:pt x="28703" y="20325"/>
                      </a:cubicBezTo>
                      <a:cubicBezTo>
                        <a:pt x="27194" y="22786"/>
                        <a:pt x="24389" y="24698"/>
                        <a:pt x="20797" y="25722"/>
                      </a:cubicBezTo>
                      <a:cubicBezTo>
                        <a:pt x="15814" y="27144"/>
                        <a:pt x="9029" y="26192"/>
                        <a:pt x="6273" y="21621"/>
                      </a:cubicBezTo>
                      <a:cubicBezTo>
                        <a:pt x="5812" y="20859"/>
                        <a:pt x="5471" y="19995"/>
                        <a:pt x="5234" y="18976"/>
                      </a:cubicBezTo>
                      <a:cubicBezTo>
                        <a:pt x="5209" y="18884"/>
                        <a:pt x="5195" y="18791"/>
                        <a:pt x="5171" y="18675"/>
                      </a:cubicBezTo>
                      <a:cubicBezTo>
                        <a:pt x="4792" y="16685"/>
                        <a:pt x="5079" y="14458"/>
                        <a:pt x="5977" y="1241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28" name="任意多边形 27"/>
                <p:cNvSpPr/>
                <p:nvPr/>
              </p:nvSpPr>
              <p:spPr>
                <a:xfrm>
                  <a:off x="-1954039" y="-522484"/>
                  <a:ext cx="417678" cy="636091"/>
                </a:xfrm>
                <a:custGeom>
                  <a:avLst/>
                  <a:gdLst>
                    <a:gd name="connsiteX0" fmla="*/ 402963 w 417678"/>
                    <a:gd name="connsiteY0" fmla="*/ 76915 h 636091"/>
                    <a:gd name="connsiteX1" fmla="*/ 383763 w 417678"/>
                    <a:gd name="connsiteY1" fmla="*/ 72692 h 636091"/>
                    <a:gd name="connsiteX2" fmla="*/ 306853 w 417678"/>
                    <a:gd name="connsiteY2" fmla="*/ 68795 h 636091"/>
                    <a:gd name="connsiteX3" fmla="*/ 307484 w 417678"/>
                    <a:gd name="connsiteY3" fmla="*/ 59303 h 636091"/>
                    <a:gd name="connsiteX4" fmla="*/ 303631 w 417678"/>
                    <a:gd name="connsiteY4" fmla="*/ 54537 h 636091"/>
                    <a:gd name="connsiteX5" fmla="*/ 282210 w 417678"/>
                    <a:gd name="connsiteY5" fmla="*/ 54246 h 636091"/>
                    <a:gd name="connsiteX6" fmla="*/ 274106 w 417678"/>
                    <a:gd name="connsiteY6" fmla="*/ 54799 h 636091"/>
                    <a:gd name="connsiteX7" fmla="*/ 266249 w 417678"/>
                    <a:gd name="connsiteY7" fmla="*/ 54998 h 636091"/>
                    <a:gd name="connsiteX8" fmla="*/ 262769 w 417678"/>
                    <a:gd name="connsiteY8" fmla="*/ 30462 h 636091"/>
                    <a:gd name="connsiteX9" fmla="*/ 235020 w 417678"/>
                    <a:gd name="connsiteY9" fmla="*/ 5241 h 636091"/>
                    <a:gd name="connsiteX10" fmla="*/ 197996 w 417678"/>
                    <a:gd name="connsiteY10" fmla="*/ 1281 h 636091"/>
                    <a:gd name="connsiteX11" fmla="*/ 159579 w 417678"/>
                    <a:gd name="connsiteY11" fmla="*/ 33126 h 636091"/>
                    <a:gd name="connsiteX12" fmla="*/ 155368 w 417678"/>
                    <a:gd name="connsiteY12" fmla="*/ 58022 h 636091"/>
                    <a:gd name="connsiteX13" fmla="*/ 123900 w 417678"/>
                    <a:gd name="connsiteY13" fmla="*/ 57697 h 636091"/>
                    <a:gd name="connsiteX14" fmla="*/ 118703 w 417678"/>
                    <a:gd name="connsiteY14" fmla="*/ 59293 h 636091"/>
                    <a:gd name="connsiteX15" fmla="*/ 117247 w 417678"/>
                    <a:gd name="connsiteY15" fmla="*/ 64632 h 636091"/>
                    <a:gd name="connsiteX16" fmla="*/ 118722 w 417678"/>
                    <a:gd name="connsiteY16" fmla="*/ 70586 h 636091"/>
                    <a:gd name="connsiteX17" fmla="*/ 73652 w 417678"/>
                    <a:gd name="connsiteY17" fmla="*/ 71465 h 636091"/>
                    <a:gd name="connsiteX18" fmla="*/ 24205 w 417678"/>
                    <a:gd name="connsiteY18" fmla="*/ 72673 h 636091"/>
                    <a:gd name="connsiteX19" fmla="*/ 19697 w 417678"/>
                    <a:gd name="connsiteY19" fmla="*/ 77473 h 636091"/>
                    <a:gd name="connsiteX20" fmla="*/ 9850 w 417678"/>
                    <a:gd name="connsiteY20" fmla="*/ 347687 h 636091"/>
                    <a:gd name="connsiteX21" fmla="*/ 3 w 417678"/>
                    <a:gd name="connsiteY21" fmla="*/ 617897 h 636091"/>
                    <a:gd name="connsiteX22" fmla="*/ 1338 w 417678"/>
                    <a:gd name="connsiteY22" fmla="*/ 621489 h 636091"/>
                    <a:gd name="connsiteX23" fmla="*/ 4822 w 417678"/>
                    <a:gd name="connsiteY23" fmla="*/ 623085 h 636091"/>
                    <a:gd name="connsiteX24" fmla="*/ 354117 w 417678"/>
                    <a:gd name="connsiteY24" fmla="*/ 635931 h 636091"/>
                    <a:gd name="connsiteX25" fmla="*/ 360863 w 417678"/>
                    <a:gd name="connsiteY25" fmla="*/ 636091 h 636091"/>
                    <a:gd name="connsiteX26" fmla="*/ 388010 w 417678"/>
                    <a:gd name="connsiteY26" fmla="*/ 628428 h 636091"/>
                    <a:gd name="connsiteX27" fmla="*/ 400871 w 417678"/>
                    <a:gd name="connsiteY27" fmla="*/ 590779 h 636091"/>
                    <a:gd name="connsiteX28" fmla="*/ 417584 w 417678"/>
                    <a:gd name="connsiteY28" fmla="*/ 117685 h 636091"/>
                    <a:gd name="connsiteX29" fmla="*/ 402963 w 417678"/>
                    <a:gd name="connsiteY29" fmla="*/ 76915 h 636091"/>
                    <a:gd name="connsiteX30" fmla="*/ 383259 w 417678"/>
                    <a:gd name="connsiteY30" fmla="*/ 82694 h 636091"/>
                    <a:gd name="connsiteX31" fmla="*/ 397968 w 417678"/>
                    <a:gd name="connsiteY31" fmla="*/ 85601 h 636091"/>
                    <a:gd name="connsiteX32" fmla="*/ 407572 w 417678"/>
                    <a:gd name="connsiteY32" fmla="*/ 117330 h 636091"/>
                    <a:gd name="connsiteX33" fmla="*/ 405825 w 417678"/>
                    <a:gd name="connsiteY33" fmla="*/ 166850 h 636091"/>
                    <a:gd name="connsiteX34" fmla="*/ 381400 w 417678"/>
                    <a:gd name="connsiteY34" fmla="*/ 167273 h 636091"/>
                    <a:gd name="connsiteX35" fmla="*/ 382031 w 417678"/>
                    <a:gd name="connsiteY35" fmla="*/ 133641 h 636091"/>
                    <a:gd name="connsiteX36" fmla="*/ 379585 w 417678"/>
                    <a:gd name="connsiteY36" fmla="*/ 131094 h 636091"/>
                    <a:gd name="connsiteX37" fmla="*/ 290941 w 417678"/>
                    <a:gd name="connsiteY37" fmla="*/ 129045 h 636091"/>
                    <a:gd name="connsiteX38" fmla="*/ 293882 w 417678"/>
                    <a:gd name="connsiteY38" fmla="*/ 118228 h 636091"/>
                    <a:gd name="connsiteX39" fmla="*/ 297978 w 417678"/>
                    <a:gd name="connsiteY39" fmla="*/ 103111 h 636091"/>
                    <a:gd name="connsiteX40" fmla="*/ 300832 w 417678"/>
                    <a:gd name="connsiteY40" fmla="*/ 93245 h 636091"/>
                    <a:gd name="connsiteX41" fmla="*/ 304908 w 417678"/>
                    <a:gd name="connsiteY41" fmla="*/ 78730 h 636091"/>
                    <a:gd name="connsiteX42" fmla="*/ 49722 w 417678"/>
                    <a:gd name="connsiteY42" fmla="*/ 132864 h 636091"/>
                    <a:gd name="connsiteX43" fmla="*/ 91254 w 417678"/>
                    <a:gd name="connsiteY43" fmla="*/ 132505 h 636091"/>
                    <a:gd name="connsiteX44" fmla="*/ 133960 w 417678"/>
                    <a:gd name="connsiteY44" fmla="*/ 132078 h 636091"/>
                    <a:gd name="connsiteX45" fmla="*/ 137309 w 417678"/>
                    <a:gd name="connsiteY45" fmla="*/ 145594 h 636091"/>
                    <a:gd name="connsiteX46" fmla="*/ 142173 w 417678"/>
                    <a:gd name="connsiteY46" fmla="*/ 149399 h 636091"/>
                    <a:gd name="connsiteX47" fmla="*/ 142186 w 417678"/>
                    <a:gd name="connsiteY47" fmla="*/ 149399 h 636091"/>
                    <a:gd name="connsiteX48" fmla="*/ 281856 w 417678"/>
                    <a:gd name="connsiteY48" fmla="*/ 149064 h 636091"/>
                    <a:gd name="connsiteX49" fmla="*/ 286703 w 417678"/>
                    <a:gd name="connsiteY49" fmla="*/ 145269 h 636091"/>
                    <a:gd name="connsiteX50" fmla="*/ 289605 w 417678"/>
                    <a:gd name="connsiteY50" fmla="*/ 134025 h 636091"/>
                    <a:gd name="connsiteX51" fmla="*/ 376975 w 417678"/>
                    <a:gd name="connsiteY51" fmla="*/ 136039 h 636091"/>
                    <a:gd name="connsiteX52" fmla="*/ 368724 w 417678"/>
                    <a:gd name="connsiteY52" fmla="*/ 576904 h 636091"/>
                    <a:gd name="connsiteX53" fmla="*/ 361357 w 417678"/>
                    <a:gd name="connsiteY53" fmla="*/ 598510 h 636091"/>
                    <a:gd name="connsiteX54" fmla="*/ 346764 w 417678"/>
                    <a:gd name="connsiteY54" fmla="*/ 600500 h 636091"/>
                    <a:gd name="connsiteX55" fmla="*/ 36619 w 417678"/>
                    <a:gd name="connsiteY55" fmla="*/ 581661 h 636091"/>
                    <a:gd name="connsiteX56" fmla="*/ 142585 w 417678"/>
                    <a:gd name="connsiteY56" fmla="*/ 125236 h 636091"/>
                    <a:gd name="connsiteX57" fmla="*/ 281468 w 417678"/>
                    <a:gd name="connsiteY57" fmla="*/ 125692 h 636091"/>
                    <a:gd name="connsiteX58" fmla="*/ 277940 w 417678"/>
                    <a:gd name="connsiteY58" fmla="*/ 139058 h 636091"/>
                    <a:gd name="connsiteX59" fmla="*/ 146088 w 417678"/>
                    <a:gd name="connsiteY59" fmla="*/ 139373 h 636091"/>
                    <a:gd name="connsiteX60" fmla="*/ 168747 w 417678"/>
                    <a:gd name="connsiteY60" fmla="*/ 37154 h 636091"/>
                    <a:gd name="connsiteX61" fmla="*/ 200253 w 417678"/>
                    <a:gd name="connsiteY61" fmla="*/ 11040 h 636091"/>
                    <a:gd name="connsiteX62" fmla="*/ 209414 w 417678"/>
                    <a:gd name="connsiteY62" fmla="*/ 10050 h 636091"/>
                    <a:gd name="connsiteX63" fmla="*/ 253607 w 417678"/>
                    <a:gd name="connsiteY63" fmla="*/ 34514 h 636091"/>
                    <a:gd name="connsiteX64" fmla="*/ 255295 w 417678"/>
                    <a:gd name="connsiteY64" fmla="*/ 58798 h 636091"/>
                    <a:gd name="connsiteX65" fmla="*/ 255290 w 417678"/>
                    <a:gd name="connsiteY65" fmla="*/ 58813 h 636091"/>
                    <a:gd name="connsiteX66" fmla="*/ 254602 w 417678"/>
                    <a:gd name="connsiteY66" fmla="*/ 60992 h 636091"/>
                    <a:gd name="connsiteX67" fmla="*/ 251690 w 417678"/>
                    <a:gd name="connsiteY67" fmla="*/ 67102 h 636091"/>
                    <a:gd name="connsiteX68" fmla="*/ 238237 w 417678"/>
                    <a:gd name="connsiteY68" fmla="*/ 80215 h 636091"/>
                    <a:gd name="connsiteX69" fmla="*/ 236282 w 417678"/>
                    <a:gd name="connsiteY69" fmla="*/ 81370 h 636091"/>
                    <a:gd name="connsiteX70" fmla="*/ 229948 w 417678"/>
                    <a:gd name="connsiteY70" fmla="*/ 84442 h 636091"/>
                    <a:gd name="connsiteX71" fmla="*/ 222955 w 417678"/>
                    <a:gd name="connsiteY71" fmla="*/ 86863 h 636091"/>
                    <a:gd name="connsiteX72" fmla="*/ 169951 w 417678"/>
                    <a:gd name="connsiteY72" fmla="*/ 71460 h 636091"/>
                    <a:gd name="connsiteX73" fmla="*/ 166102 w 417678"/>
                    <a:gd name="connsiteY73" fmla="*/ 61773 h 636091"/>
                    <a:gd name="connsiteX74" fmla="*/ 166063 w 417678"/>
                    <a:gd name="connsiteY74" fmla="*/ 61618 h 636091"/>
                    <a:gd name="connsiteX75" fmla="*/ 165796 w 417678"/>
                    <a:gd name="connsiteY75" fmla="*/ 60361 h 636091"/>
                    <a:gd name="connsiteX76" fmla="*/ 168747 w 417678"/>
                    <a:gd name="connsiteY76" fmla="*/ 37154 h 636091"/>
                    <a:gd name="connsiteX77" fmla="*/ 157435 w 417678"/>
                    <a:gd name="connsiteY77" fmla="*/ 67995 h 636091"/>
                    <a:gd name="connsiteX78" fmla="*/ 158342 w 417678"/>
                    <a:gd name="connsiteY78" fmla="*/ 70489 h 636091"/>
                    <a:gd name="connsiteX79" fmla="*/ 158580 w 417678"/>
                    <a:gd name="connsiteY79" fmla="*/ 71062 h 636091"/>
                    <a:gd name="connsiteX80" fmla="*/ 159579 w 417678"/>
                    <a:gd name="connsiteY80" fmla="*/ 73294 h 636091"/>
                    <a:gd name="connsiteX81" fmla="*/ 159948 w 417678"/>
                    <a:gd name="connsiteY81" fmla="*/ 74037 h 636091"/>
                    <a:gd name="connsiteX82" fmla="*/ 161376 w 417678"/>
                    <a:gd name="connsiteY82" fmla="*/ 76638 h 636091"/>
                    <a:gd name="connsiteX83" fmla="*/ 163044 w 417678"/>
                    <a:gd name="connsiteY83" fmla="*/ 79166 h 636091"/>
                    <a:gd name="connsiteX84" fmla="*/ 163500 w 417678"/>
                    <a:gd name="connsiteY84" fmla="*/ 79797 h 636091"/>
                    <a:gd name="connsiteX85" fmla="*/ 165170 w 417678"/>
                    <a:gd name="connsiteY85" fmla="*/ 81923 h 636091"/>
                    <a:gd name="connsiteX86" fmla="*/ 165355 w 417678"/>
                    <a:gd name="connsiteY86" fmla="*/ 82151 h 636091"/>
                    <a:gd name="connsiteX87" fmla="*/ 167339 w 417678"/>
                    <a:gd name="connsiteY87" fmla="*/ 84296 h 636091"/>
                    <a:gd name="connsiteX88" fmla="*/ 167878 w 417678"/>
                    <a:gd name="connsiteY88" fmla="*/ 84825 h 636091"/>
                    <a:gd name="connsiteX89" fmla="*/ 169703 w 417678"/>
                    <a:gd name="connsiteY89" fmla="*/ 86519 h 636091"/>
                    <a:gd name="connsiteX90" fmla="*/ 170062 w 417678"/>
                    <a:gd name="connsiteY90" fmla="*/ 86839 h 636091"/>
                    <a:gd name="connsiteX91" fmla="*/ 172314 w 417678"/>
                    <a:gd name="connsiteY91" fmla="*/ 88620 h 636091"/>
                    <a:gd name="connsiteX92" fmla="*/ 172901 w 417678"/>
                    <a:gd name="connsiteY92" fmla="*/ 89047 h 636091"/>
                    <a:gd name="connsiteX93" fmla="*/ 174877 w 417678"/>
                    <a:gd name="connsiteY93" fmla="*/ 90396 h 636091"/>
                    <a:gd name="connsiteX94" fmla="*/ 175386 w 417678"/>
                    <a:gd name="connsiteY94" fmla="*/ 90726 h 636091"/>
                    <a:gd name="connsiteX95" fmla="*/ 177856 w 417678"/>
                    <a:gd name="connsiteY95" fmla="*/ 92167 h 636091"/>
                    <a:gd name="connsiteX96" fmla="*/ 178458 w 417678"/>
                    <a:gd name="connsiteY96" fmla="*/ 92483 h 636091"/>
                    <a:gd name="connsiteX97" fmla="*/ 180583 w 417678"/>
                    <a:gd name="connsiteY97" fmla="*/ 93541 h 636091"/>
                    <a:gd name="connsiteX98" fmla="*/ 181209 w 417678"/>
                    <a:gd name="connsiteY98" fmla="*/ 93832 h 636091"/>
                    <a:gd name="connsiteX99" fmla="*/ 183859 w 417678"/>
                    <a:gd name="connsiteY99" fmla="*/ 94953 h 636091"/>
                    <a:gd name="connsiteX100" fmla="*/ 184427 w 417678"/>
                    <a:gd name="connsiteY100" fmla="*/ 95162 h 636091"/>
                    <a:gd name="connsiteX101" fmla="*/ 186713 w 417678"/>
                    <a:gd name="connsiteY101" fmla="*/ 95967 h 636091"/>
                    <a:gd name="connsiteX102" fmla="*/ 187416 w 417678"/>
                    <a:gd name="connsiteY102" fmla="*/ 96195 h 636091"/>
                    <a:gd name="connsiteX103" fmla="*/ 190211 w 417678"/>
                    <a:gd name="connsiteY103" fmla="*/ 97001 h 636091"/>
                    <a:gd name="connsiteX104" fmla="*/ 190682 w 417678"/>
                    <a:gd name="connsiteY104" fmla="*/ 97118 h 636091"/>
                    <a:gd name="connsiteX105" fmla="*/ 193148 w 417678"/>
                    <a:gd name="connsiteY105" fmla="*/ 97680 h 636091"/>
                    <a:gd name="connsiteX106" fmla="*/ 193905 w 417678"/>
                    <a:gd name="connsiteY106" fmla="*/ 97836 h 636091"/>
                    <a:gd name="connsiteX107" fmla="*/ 196807 w 417678"/>
                    <a:gd name="connsiteY107" fmla="*/ 98345 h 636091"/>
                    <a:gd name="connsiteX108" fmla="*/ 197079 w 417678"/>
                    <a:gd name="connsiteY108" fmla="*/ 98379 h 636091"/>
                    <a:gd name="connsiteX109" fmla="*/ 199786 w 417678"/>
                    <a:gd name="connsiteY109" fmla="*/ 98709 h 636091"/>
                    <a:gd name="connsiteX110" fmla="*/ 200554 w 417678"/>
                    <a:gd name="connsiteY110" fmla="*/ 98787 h 636091"/>
                    <a:gd name="connsiteX111" fmla="*/ 203485 w 417678"/>
                    <a:gd name="connsiteY111" fmla="*/ 99000 h 636091"/>
                    <a:gd name="connsiteX112" fmla="*/ 203523 w 417678"/>
                    <a:gd name="connsiteY112" fmla="*/ 99000 h 636091"/>
                    <a:gd name="connsiteX113" fmla="*/ 206504 w 417678"/>
                    <a:gd name="connsiteY113" fmla="*/ 99073 h 636091"/>
                    <a:gd name="connsiteX114" fmla="*/ 206858 w 417678"/>
                    <a:gd name="connsiteY114" fmla="*/ 99083 h 636091"/>
                    <a:gd name="connsiteX115" fmla="*/ 207425 w 417678"/>
                    <a:gd name="connsiteY115" fmla="*/ 99068 h 636091"/>
                    <a:gd name="connsiteX116" fmla="*/ 208741 w 417678"/>
                    <a:gd name="connsiteY116" fmla="*/ 99049 h 636091"/>
                    <a:gd name="connsiteX117" fmla="*/ 209783 w 417678"/>
                    <a:gd name="connsiteY117" fmla="*/ 99015 h 636091"/>
                    <a:gd name="connsiteX118" fmla="*/ 211099 w 417678"/>
                    <a:gd name="connsiteY118" fmla="*/ 98947 h 636091"/>
                    <a:gd name="connsiteX119" fmla="*/ 212128 w 417678"/>
                    <a:gd name="connsiteY119" fmla="*/ 98879 h 636091"/>
                    <a:gd name="connsiteX120" fmla="*/ 213457 w 417678"/>
                    <a:gd name="connsiteY120" fmla="*/ 98763 h 636091"/>
                    <a:gd name="connsiteX121" fmla="*/ 214457 w 417678"/>
                    <a:gd name="connsiteY121" fmla="*/ 98666 h 636091"/>
                    <a:gd name="connsiteX122" fmla="*/ 215796 w 417678"/>
                    <a:gd name="connsiteY122" fmla="*/ 98506 h 636091"/>
                    <a:gd name="connsiteX123" fmla="*/ 216763 w 417678"/>
                    <a:gd name="connsiteY123" fmla="*/ 98379 h 636091"/>
                    <a:gd name="connsiteX124" fmla="*/ 218131 w 417678"/>
                    <a:gd name="connsiteY124" fmla="*/ 98166 h 636091"/>
                    <a:gd name="connsiteX125" fmla="*/ 219043 w 417678"/>
                    <a:gd name="connsiteY125" fmla="*/ 98015 h 636091"/>
                    <a:gd name="connsiteX126" fmla="*/ 220450 w 417678"/>
                    <a:gd name="connsiteY126" fmla="*/ 97748 h 636091"/>
                    <a:gd name="connsiteX127" fmla="*/ 221300 w 417678"/>
                    <a:gd name="connsiteY127" fmla="*/ 97583 h 636091"/>
                    <a:gd name="connsiteX128" fmla="*/ 222815 w 417678"/>
                    <a:gd name="connsiteY128" fmla="*/ 97234 h 636091"/>
                    <a:gd name="connsiteX129" fmla="*/ 223518 w 417678"/>
                    <a:gd name="connsiteY129" fmla="*/ 97074 h 636091"/>
                    <a:gd name="connsiteX130" fmla="*/ 225697 w 417678"/>
                    <a:gd name="connsiteY130" fmla="*/ 96496 h 636091"/>
                    <a:gd name="connsiteX131" fmla="*/ 260226 w 417678"/>
                    <a:gd name="connsiteY131" fmla="*/ 72338 h 636091"/>
                    <a:gd name="connsiteX132" fmla="*/ 261517 w 417678"/>
                    <a:gd name="connsiteY132" fmla="*/ 70047 h 636091"/>
                    <a:gd name="connsiteX133" fmla="*/ 261827 w 417678"/>
                    <a:gd name="connsiteY133" fmla="*/ 69451 h 636091"/>
                    <a:gd name="connsiteX134" fmla="*/ 262851 w 417678"/>
                    <a:gd name="connsiteY134" fmla="*/ 67306 h 636091"/>
                    <a:gd name="connsiteX135" fmla="*/ 262968 w 417678"/>
                    <a:gd name="connsiteY135" fmla="*/ 67048 h 636091"/>
                    <a:gd name="connsiteX136" fmla="*/ 263764 w 417678"/>
                    <a:gd name="connsiteY136" fmla="*/ 65083 h 636091"/>
                    <a:gd name="connsiteX137" fmla="*/ 274386 w 417678"/>
                    <a:gd name="connsiteY137" fmla="*/ 64806 h 636091"/>
                    <a:gd name="connsiteX138" fmla="*/ 283064 w 417678"/>
                    <a:gd name="connsiteY138" fmla="*/ 64219 h 636091"/>
                    <a:gd name="connsiteX139" fmla="*/ 297347 w 417678"/>
                    <a:gd name="connsiteY139" fmla="*/ 63695 h 636091"/>
                    <a:gd name="connsiteX140" fmla="*/ 291232 w 417678"/>
                    <a:gd name="connsiteY140" fmla="*/ 90357 h 636091"/>
                    <a:gd name="connsiteX141" fmla="*/ 288291 w 417678"/>
                    <a:gd name="connsiteY141" fmla="*/ 100534 h 636091"/>
                    <a:gd name="connsiteX142" fmla="*/ 284215 w 417678"/>
                    <a:gd name="connsiteY142" fmla="*/ 115578 h 636091"/>
                    <a:gd name="connsiteX143" fmla="*/ 282821 w 417678"/>
                    <a:gd name="connsiteY143" fmla="*/ 120684 h 636091"/>
                    <a:gd name="connsiteX144" fmla="*/ 141343 w 417678"/>
                    <a:gd name="connsiteY144" fmla="*/ 120223 h 636091"/>
                    <a:gd name="connsiteX145" fmla="*/ 128428 w 417678"/>
                    <a:gd name="connsiteY145" fmla="*/ 68116 h 636091"/>
                    <a:gd name="connsiteX146" fmla="*/ 157435 w 417678"/>
                    <a:gd name="connsiteY146" fmla="*/ 67995 h 636091"/>
                    <a:gd name="connsiteX147" fmla="*/ 73512 w 417678"/>
                    <a:gd name="connsiteY147" fmla="*/ 81481 h 636091"/>
                    <a:gd name="connsiteX148" fmla="*/ 121158 w 417678"/>
                    <a:gd name="connsiteY148" fmla="*/ 80428 h 636091"/>
                    <a:gd name="connsiteX149" fmla="*/ 132738 w 417678"/>
                    <a:gd name="connsiteY149" fmla="*/ 127133 h 636091"/>
                    <a:gd name="connsiteX150" fmla="*/ 91346 w 417678"/>
                    <a:gd name="connsiteY150" fmla="*/ 127497 h 636091"/>
                    <a:gd name="connsiteX151" fmla="*/ 47107 w 417678"/>
                    <a:gd name="connsiteY151" fmla="*/ 128017 h 636091"/>
                    <a:gd name="connsiteX152" fmla="*/ 44782 w 417678"/>
                    <a:gd name="connsiteY152" fmla="*/ 130443 h 636091"/>
                    <a:gd name="connsiteX153" fmla="*/ 43865 w 417678"/>
                    <a:gd name="connsiteY153" fmla="*/ 161948 h 636091"/>
                    <a:gd name="connsiteX154" fmla="*/ 26637 w 417678"/>
                    <a:gd name="connsiteY154" fmla="*/ 161420 h 636091"/>
                    <a:gd name="connsiteX155" fmla="*/ 29543 w 417678"/>
                    <a:gd name="connsiteY155" fmla="*/ 82248 h 636091"/>
                    <a:gd name="connsiteX156" fmla="*/ 73512 w 417678"/>
                    <a:gd name="connsiteY156" fmla="*/ 81481 h 636091"/>
                    <a:gd name="connsiteX157" fmla="*/ 390858 w 417678"/>
                    <a:gd name="connsiteY157" fmla="*/ 590424 h 636091"/>
                    <a:gd name="connsiteX158" fmla="*/ 381614 w 417678"/>
                    <a:gd name="connsiteY158" fmla="*/ 620722 h 636091"/>
                    <a:gd name="connsiteX159" fmla="*/ 354486 w 417678"/>
                    <a:gd name="connsiteY159" fmla="*/ 625919 h 636091"/>
                    <a:gd name="connsiteX160" fmla="*/ 10195 w 417678"/>
                    <a:gd name="connsiteY160" fmla="*/ 613258 h 636091"/>
                    <a:gd name="connsiteX161" fmla="*/ 19857 w 417678"/>
                    <a:gd name="connsiteY161" fmla="*/ 348051 h 636091"/>
                    <a:gd name="connsiteX162" fmla="*/ 26452 w 417678"/>
                    <a:gd name="connsiteY162" fmla="*/ 166428 h 636091"/>
                    <a:gd name="connsiteX163" fmla="*/ 43714 w 417678"/>
                    <a:gd name="connsiteY163" fmla="*/ 166957 h 636091"/>
                    <a:gd name="connsiteX164" fmla="*/ 31543 w 417678"/>
                    <a:gd name="connsiteY164" fmla="*/ 583941 h 636091"/>
                    <a:gd name="connsiteX165" fmla="*/ 33897 w 417678"/>
                    <a:gd name="connsiteY165" fmla="*/ 586513 h 636091"/>
                    <a:gd name="connsiteX166" fmla="*/ 346459 w 417678"/>
                    <a:gd name="connsiteY166" fmla="*/ 605498 h 636091"/>
                    <a:gd name="connsiteX167" fmla="*/ 351578 w 417678"/>
                    <a:gd name="connsiteY167" fmla="*/ 605697 h 636091"/>
                    <a:gd name="connsiteX168" fmla="*/ 364027 w 417678"/>
                    <a:gd name="connsiteY168" fmla="*/ 602746 h 636091"/>
                    <a:gd name="connsiteX169" fmla="*/ 373727 w 417678"/>
                    <a:gd name="connsiteY169" fmla="*/ 576997 h 636091"/>
                    <a:gd name="connsiteX170" fmla="*/ 381308 w 417678"/>
                    <a:gd name="connsiteY170" fmla="*/ 172281 h 636091"/>
                    <a:gd name="connsiteX171" fmla="*/ 405646 w 417678"/>
                    <a:gd name="connsiteY171" fmla="*/ 171858 h 636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</a:cxnLst>
                  <a:rect l="l" t="t" r="r" b="b"/>
                  <a:pathLst>
                    <a:path w="417678" h="636091">
                      <a:moveTo>
                        <a:pt x="402963" y="76915"/>
                      </a:moveTo>
                      <a:cubicBezTo>
                        <a:pt x="396751" y="73348"/>
                        <a:pt x="389549" y="72984"/>
                        <a:pt x="383763" y="72692"/>
                      </a:cubicBezTo>
                      <a:lnTo>
                        <a:pt x="306853" y="68795"/>
                      </a:lnTo>
                      <a:cubicBezTo>
                        <a:pt x="307304" y="65578"/>
                        <a:pt x="307553" y="62394"/>
                        <a:pt x="307484" y="59303"/>
                      </a:cubicBezTo>
                      <a:cubicBezTo>
                        <a:pt x="307436" y="57022"/>
                        <a:pt x="305849" y="55061"/>
                        <a:pt x="303631" y="54537"/>
                      </a:cubicBezTo>
                      <a:cubicBezTo>
                        <a:pt x="297016" y="52975"/>
                        <a:pt x="289490" y="53620"/>
                        <a:pt x="282210" y="54246"/>
                      </a:cubicBezTo>
                      <a:cubicBezTo>
                        <a:pt x="279317" y="54494"/>
                        <a:pt x="276585" y="54727"/>
                        <a:pt x="274106" y="54799"/>
                      </a:cubicBezTo>
                      <a:cubicBezTo>
                        <a:pt x="271489" y="54872"/>
                        <a:pt x="268869" y="54935"/>
                        <a:pt x="266249" y="54998"/>
                      </a:cubicBezTo>
                      <a:cubicBezTo>
                        <a:pt x="267306" y="46700"/>
                        <a:pt x="266122" y="38042"/>
                        <a:pt x="262769" y="30462"/>
                      </a:cubicBezTo>
                      <a:cubicBezTo>
                        <a:pt x="258013" y="19717"/>
                        <a:pt x="248161" y="10758"/>
                        <a:pt x="235020" y="5241"/>
                      </a:cubicBezTo>
                      <a:cubicBezTo>
                        <a:pt x="222790" y="101"/>
                        <a:pt x="209289" y="-1340"/>
                        <a:pt x="197996" y="1281"/>
                      </a:cubicBezTo>
                      <a:cubicBezTo>
                        <a:pt x="181219" y="5158"/>
                        <a:pt x="166501" y="17363"/>
                        <a:pt x="159579" y="33126"/>
                      </a:cubicBezTo>
                      <a:cubicBezTo>
                        <a:pt x="156061" y="41138"/>
                        <a:pt x="154620" y="49835"/>
                        <a:pt x="155368" y="58022"/>
                      </a:cubicBezTo>
                      <a:cubicBezTo>
                        <a:pt x="132053" y="58556"/>
                        <a:pt x="125643" y="58065"/>
                        <a:pt x="123900" y="57697"/>
                      </a:cubicBezTo>
                      <a:cubicBezTo>
                        <a:pt x="122003" y="57308"/>
                        <a:pt x="120057" y="57905"/>
                        <a:pt x="118703" y="59293"/>
                      </a:cubicBezTo>
                      <a:cubicBezTo>
                        <a:pt x="117339" y="60686"/>
                        <a:pt x="116791" y="62656"/>
                        <a:pt x="117247" y="64632"/>
                      </a:cubicBezTo>
                      <a:lnTo>
                        <a:pt x="118722" y="70586"/>
                      </a:lnTo>
                      <a:cubicBezTo>
                        <a:pt x="103741" y="71858"/>
                        <a:pt x="88464" y="71668"/>
                        <a:pt x="73652" y="71465"/>
                      </a:cubicBezTo>
                      <a:cubicBezTo>
                        <a:pt x="57492" y="71246"/>
                        <a:pt x="40783" y="71018"/>
                        <a:pt x="24205" y="72673"/>
                      </a:cubicBezTo>
                      <a:cubicBezTo>
                        <a:pt x="21716" y="72920"/>
                        <a:pt x="19794" y="74968"/>
                        <a:pt x="19697" y="77473"/>
                      </a:cubicBezTo>
                      <a:cubicBezTo>
                        <a:pt x="16416" y="166311"/>
                        <a:pt x="13077" y="258519"/>
                        <a:pt x="9850" y="347687"/>
                      </a:cubicBezTo>
                      <a:cubicBezTo>
                        <a:pt x="6623" y="436857"/>
                        <a:pt x="3284" y="529064"/>
                        <a:pt x="3" y="617897"/>
                      </a:cubicBezTo>
                      <a:cubicBezTo>
                        <a:pt x="-45" y="619227"/>
                        <a:pt x="435" y="620518"/>
                        <a:pt x="1338" y="621489"/>
                      </a:cubicBezTo>
                      <a:cubicBezTo>
                        <a:pt x="2241" y="622464"/>
                        <a:pt x="3498" y="623037"/>
                        <a:pt x="4822" y="623085"/>
                      </a:cubicBezTo>
                      <a:lnTo>
                        <a:pt x="354117" y="635931"/>
                      </a:lnTo>
                      <a:cubicBezTo>
                        <a:pt x="356170" y="636009"/>
                        <a:pt x="358446" y="636091"/>
                        <a:pt x="360863" y="636091"/>
                      </a:cubicBezTo>
                      <a:cubicBezTo>
                        <a:pt x="369598" y="636091"/>
                        <a:pt x="380100" y="634994"/>
                        <a:pt x="388010" y="628428"/>
                      </a:cubicBezTo>
                      <a:cubicBezTo>
                        <a:pt x="398969" y="619334"/>
                        <a:pt x="400395" y="604227"/>
                        <a:pt x="400871" y="590779"/>
                      </a:cubicBezTo>
                      <a:lnTo>
                        <a:pt x="417584" y="117685"/>
                      </a:lnTo>
                      <a:cubicBezTo>
                        <a:pt x="418104" y="102912"/>
                        <a:pt x="416915" y="84932"/>
                        <a:pt x="402963" y="76915"/>
                      </a:cubicBezTo>
                      <a:close/>
                      <a:moveTo>
                        <a:pt x="383259" y="82694"/>
                      </a:moveTo>
                      <a:cubicBezTo>
                        <a:pt x="388218" y="82942"/>
                        <a:pt x="393844" y="83228"/>
                        <a:pt x="397968" y="85601"/>
                      </a:cubicBezTo>
                      <a:cubicBezTo>
                        <a:pt x="407286" y="90954"/>
                        <a:pt x="407994" y="105368"/>
                        <a:pt x="407572" y="117330"/>
                      </a:cubicBezTo>
                      <a:lnTo>
                        <a:pt x="405825" y="166850"/>
                      </a:lnTo>
                      <a:lnTo>
                        <a:pt x="381400" y="167273"/>
                      </a:lnTo>
                      <a:lnTo>
                        <a:pt x="382031" y="133641"/>
                      </a:lnTo>
                      <a:cubicBezTo>
                        <a:pt x="382055" y="132263"/>
                        <a:pt x="380964" y="131123"/>
                        <a:pt x="379585" y="131094"/>
                      </a:cubicBezTo>
                      <a:lnTo>
                        <a:pt x="290941" y="129045"/>
                      </a:lnTo>
                      <a:cubicBezTo>
                        <a:pt x="291921" y="125410"/>
                        <a:pt x="292906" y="121790"/>
                        <a:pt x="293882" y="118228"/>
                      </a:cubicBezTo>
                      <a:cubicBezTo>
                        <a:pt x="295260" y="113191"/>
                        <a:pt x="296634" y="108158"/>
                        <a:pt x="297978" y="103111"/>
                      </a:cubicBezTo>
                      <a:cubicBezTo>
                        <a:pt x="298803" y="99991"/>
                        <a:pt x="299788" y="96715"/>
                        <a:pt x="300832" y="93245"/>
                      </a:cubicBezTo>
                      <a:cubicBezTo>
                        <a:pt x="302224" y="88605"/>
                        <a:pt x="303699" y="83694"/>
                        <a:pt x="304908" y="78730"/>
                      </a:cubicBezTo>
                      <a:close/>
                      <a:moveTo>
                        <a:pt x="49722" y="132864"/>
                      </a:moveTo>
                      <a:cubicBezTo>
                        <a:pt x="63655" y="131996"/>
                        <a:pt x="77671" y="132253"/>
                        <a:pt x="91254" y="132505"/>
                      </a:cubicBezTo>
                      <a:cubicBezTo>
                        <a:pt x="105182" y="132762"/>
                        <a:pt x="119571" y="133015"/>
                        <a:pt x="133960" y="132078"/>
                      </a:cubicBezTo>
                      <a:lnTo>
                        <a:pt x="137309" y="145594"/>
                      </a:lnTo>
                      <a:cubicBezTo>
                        <a:pt x="137863" y="147826"/>
                        <a:pt x="139872" y="149399"/>
                        <a:pt x="142173" y="149399"/>
                      </a:cubicBezTo>
                      <a:cubicBezTo>
                        <a:pt x="142176" y="149399"/>
                        <a:pt x="142176" y="149399"/>
                        <a:pt x="142186" y="149399"/>
                      </a:cubicBezTo>
                      <a:lnTo>
                        <a:pt x="281856" y="149064"/>
                      </a:lnTo>
                      <a:cubicBezTo>
                        <a:pt x="284151" y="149059"/>
                        <a:pt x="286145" y="147492"/>
                        <a:pt x="286703" y="145269"/>
                      </a:cubicBezTo>
                      <a:cubicBezTo>
                        <a:pt x="287635" y="141532"/>
                        <a:pt x="288615" y="137772"/>
                        <a:pt x="289605" y="134025"/>
                      </a:cubicBezTo>
                      <a:lnTo>
                        <a:pt x="376975" y="136039"/>
                      </a:lnTo>
                      <a:lnTo>
                        <a:pt x="368724" y="576904"/>
                      </a:lnTo>
                      <a:cubicBezTo>
                        <a:pt x="368554" y="585824"/>
                        <a:pt x="367550" y="594612"/>
                        <a:pt x="361357" y="598510"/>
                      </a:cubicBezTo>
                      <a:cubicBezTo>
                        <a:pt x="357510" y="600936"/>
                        <a:pt x="352467" y="600844"/>
                        <a:pt x="346764" y="600500"/>
                      </a:cubicBezTo>
                      <a:lnTo>
                        <a:pt x="36619" y="581661"/>
                      </a:lnTo>
                      <a:close/>
                      <a:moveTo>
                        <a:pt x="142585" y="125236"/>
                      </a:moveTo>
                      <a:lnTo>
                        <a:pt x="281468" y="125692"/>
                      </a:lnTo>
                      <a:cubicBezTo>
                        <a:pt x="280269" y="130122"/>
                        <a:pt x="279080" y="134587"/>
                        <a:pt x="277940" y="139058"/>
                      </a:cubicBezTo>
                      <a:lnTo>
                        <a:pt x="146088" y="139373"/>
                      </a:lnTo>
                      <a:close/>
                      <a:moveTo>
                        <a:pt x="168747" y="37154"/>
                      </a:moveTo>
                      <a:cubicBezTo>
                        <a:pt x="174424" y="24225"/>
                        <a:pt x="186494" y="14219"/>
                        <a:pt x="200253" y="11040"/>
                      </a:cubicBezTo>
                      <a:cubicBezTo>
                        <a:pt x="203116" y="10375"/>
                        <a:pt x="206203" y="10050"/>
                        <a:pt x="209414" y="10050"/>
                      </a:cubicBezTo>
                      <a:cubicBezTo>
                        <a:pt x="226435" y="10050"/>
                        <a:pt x="246789" y="19110"/>
                        <a:pt x="253607" y="34514"/>
                      </a:cubicBezTo>
                      <a:cubicBezTo>
                        <a:pt x="256926" y="42012"/>
                        <a:pt x="257537" y="50864"/>
                        <a:pt x="255295" y="58798"/>
                      </a:cubicBezTo>
                      <a:cubicBezTo>
                        <a:pt x="255290" y="58803"/>
                        <a:pt x="255290" y="58808"/>
                        <a:pt x="255290" y="58813"/>
                      </a:cubicBezTo>
                      <a:cubicBezTo>
                        <a:pt x="255086" y="59546"/>
                        <a:pt x="254854" y="60274"/>
                        <a:pt x="254602" y="60992"/>
                      </a:cubicBezTo>
                      <a:cubicBezTo>
                        <a:pt x="253839" y="63137"/>
                        <a:pt x="252864" y="65185"/>
                        <a:pt x="251690" y="67102"/>
                      </a:cubicBezTo>
                      <a:cubicBezTo>
                        <a:pt x="248564" y="72193"/>
                        <a:pt x="243968" y="76638"/>
                        <a:pt x="238237" y="80215"/>
                      </a:cubicBezTo>
                      <a:cubicBezTo>
                        <a:pt x="237596" y="80612"/>
                        <a:pt x="236947" y="80996"/>
                        <a:pt x="236282" y="81370"/>
                      </a:cubicBezTo>
                      <a:cubicBezTo>
                        <a:pt x="234292" y="82495"/>
                        <a:pt x="232176" y="83524"/>
                        <a:pt x="229948" y="84442"/>
                      </a:cubicBezTo>
                      <a:cubicBezTo>
                        <a:pt x="227726" y="85359"/>
                        <a:pt x="225386" y="86169"/>
                        <a:pt x="222955" y="86863"/>
                      </a:cubicBezTo>
                      <a:cubicBezTo>
                        <a:pt x="198467" y="93842"/>
                        <a:pt x="177754" y="84403"/>
                        <a:pt x="169951" y="71460"/>
                      </a:cubicBezTo>
                      <a:cubicBezTo>
                        <a:pt x="168204" y="68567"/>
                        <a:pt x="166908" y="65306"/>
                        <a:pt x="166102" y="61773"/>
                      </a:cubicBezTo>
                      <a:cubicBezTo>
                        <a:pt x="166088" y="61720"/>
                        <a:pt x="166078" y="61671"/>
                        <a:pt x="166063" y="61618"/>
                      </a:cubicBezTo>
                      <a:cubicBezTo>
                        <a:pt x="165961" y="61220"/>
                        <a:pt x="165879" y="60812"/>
                        <a:pt x="165796" y="60361"/>
                      </a:cubicBezTo>
                      <a:cubicBezTo>
                        <a:pt x="164384" y="52946"/>
                        <a:pt x="165432" y="44705"/>
                        <a:pt x="168747" y="37154"/>
                      </a:cubicBezTo>
                      <a:close/>
                      <a:moveTo>
                        <a:pt x="157435" y="67995"/>
                      </a:moveTo>
                      <a:cubicBezTo>
                        <a:pt x="157711" y="68839"/>
                        <a:pt x="158016" y="69669"/>
                        <a:pt x="158342" y="70489"/>
                      </a:cubicBezTo>
                      <a:cubicBezTo>
                        <a:pt x="158420" y="70683"/>
                        <a:pt x="158502" y="70868"/>
                        <a:pt x="158580" y="71062"/>
                      </a:cubicBezTo>
                      <a:cubicBezTo>
                        <a:pt x="158895" y="71819"/>
                        <a:pt x="159230" y="72561"/>
                        <a:pt x="159579" y="73294"/>
                      </a:cubicBezTo>
                      <a:cubicBezTo>
                        <a:pt x="159701" y="73542"/>
                        <a:pt x="159823" y="73794"/>
                        <a:pt x="159948" y="74037"/>
                      </a:cubicBezTo>
                      <a:cubicBezTo>
                        <a:pt x="160394" y="74925"/>
                        <a:pt x="160865" y="75798"/>
                        <a:pt x="161376" y="76638"/>
                      </a:cubicBezTo>
                      <a:cubicBezTo>
                        <a:pt x="161904" y="77511"/>
                        <a:pt x="162467" y="78346"/>
                        <a:pt x="163044" y="79166"/>
                      </a:cubicBezTo>
                      <a:cubicBezTo>
                        <a:pt x="163195" y="79380"/>
                        <a:pt x="163350" y="79588"/>
                        <a:pt x="163500" y="79797"/>
                      </a:cubicBezTo>
                      <a:cubicBezTo>
                        <a:pt x="164039" y="80525"/>
                        <a:pt x="164592" y="81238"/>
                        <a:pt x="165170" y="81923"/>
                      </a:cubicBezTo>
                      <a:cubicBezTo>
                        <a:pt x="165233" y="81996"/>
                        <a:pt x="165292" y="82078"/>
                        <a:pt x="165355" y="82151"/>
                      </a:cubicBezTo>
                      <a:cubicBezTo>
                        <a:pt x="165995" y="82893"/>
                        <a:pt x="166660" y="83607"/>
                        <a:pt x="167339" y="84296"/>
                      </a:cubicBezTo>
                      <a:cubicBezTo>
                        <a:pt x="167519" y="84475"/>
                        <a:pt x="167698" y="84650"/>
                        <a:pt x="167878" y="84825"/>
                      </a:cubicBezTo>
                      <a:cubicBezTo>
                        <a:pt x="168470" y="85407"/>
                        <a:pt x="169077" y="85975"/>
                        <a:pt x="169703" y="86519"/>
                      </a:cubicBezTo>
                      <a:cubicBezTo>
                        <a:pt x="169824" y="86625"/>
                        <a:pt x="169941" y="86732"/>
                        <a:pt x="170062" y="86839"/>
                      </a:cubicBezTo>
                      <a:cubicBezTo>
                        <a:pt x="170795" y="87460"/>
                        <a:pt x="171547" y="88052"/>
                        <a:pt x="172314" y="88620"/>
                      </a:cubicBezTo>
                      <a:cubicBezTo>
                        <a:pt x="172507" y="88765"/>
                        <a:pt x="172707" y="88906"/>
                        <a:pt x="172901" y="89047"/>
                      </a:cubicBezTo>
                      <a:cubicBezTo>
                        <a:pt x="173546" y="89513"/>
                        <a:pt x="174207" y="89959"/>
                        <a:pt x="174877" y="90396"/>
                      </a:cubicBezTo>
                      <a:cubicBezTo>
                        <a:pt x="175046" y="90503"/>
                        <a:pt x="175216" y="90619"/>
                        <a:pt x="175386" y="90726"/>
                      </a:cubicBezTo>
                      <a:cubicBezTo>
                        <a:pt x="176196" y="91231"/>
                        <a:pt x="177016" y="91706"/>
                        <a:pt x="177856" y="92167"/>
                      </a:cubicBezTo>
                      <a:cubicBezTo>
                        <a:pt x="178055" y="92274"/>
                        <a:pt x="178258" y="92376"/>
                        <a:pt x="178458" y="92483"/>
                      </a:cubicBezTo>
                      <a:cubicBezTo>
                        <a:pt x="179162" y="92852"/>
                        <a:pt x="179870" y="93206"/>
                        <a:pt x="180583" y="93541"/>
                      </a:cubicBezTo>
                      <a:cubicBezTo>
                        <a:pt x="180791" y="93638"/>
                        <a:pt x="181000" y="93740"/>
                        <a:pt x="181209" y="93832"/>
                      </a:cubicBezTo>
                      <a:cubicBezTo>
                        <a:pt x="182082" y="94230"/>
                        <a:pt x="182966" y="94604"/>
                        <a:pt x="183859" y="94953"/>
                      </a:cubicBezTo>
                      <a:cubicBezTo>
                        <a:pt x="184049" y="95026"/>
                        <a:pt x="184238" y="95089"/>
                        <a:pt x="184427" y="95162"/>
                      </a:cubicBezTo>
                      <a:cubicBezTo>
                        <a:pt x="185180" y="95448"/>
                        <a:pt x="185946" y="95715"/>
                        <a:pt x="186713" y="95967"/>
                      </a:cubicBezTo>
                      <a:cubicBezTo>
                        <a:pt x="186946" y="96045"/>
                        <a:pt x="187183" y="96123"/>
                        <a:pt x="187416" y="96195"/>
                      </a:cubicBezTo>
                      <a:cubicBezTo>
                        <a:pt x="188344" y="96487"/>
                        <a:pt x="189271" y="96758"/>
                        <a:pt x="190211" y="97001"/>
                      </a:cubicBezTo>
                      <a:cubicBezTo>
                        <a:pt x="190366" y="97040"/>
                        <a:pt x="190522" y="97074"/>
                        <a:pt x="190682" y="97118"/>
                      </a:cubicBezTo>
                      <a:cubicBezTo>
                        <a:pt x="191498" y="97321"/>
                        <a:pt x="192323" y="97511"/>
                        <a:pt x="193148" y="97680"/>
                      </a:cubicBezTo>
                      <a:cubicBezTo>
                        <a:pt x="193400" y="97734"/>
                        <a:pt x="193652" y="97787"/>
                        <a:pt x="193905" y="97836"/>
                      </a:cubicBezTo>
                      <a:cubicBezTo>
                        <a:pt x="194866" y="98025"/>
                        <a:pt x="195832" y="98200"/>
                        <a:pt x="196807" y="98345"/>
                      </a:cubicBezTo>
                      <a:cubicBezTo>
                        <a:pt x="196894" y="98360"/>
                        <a:pt x="196987" y="98365"/>
                        <a:pt x="197079" y="98379"/>
                      </a:cubicBezTo>
                      <a:cubicBezTo>
                        <a:pt x="197976" y="98510"/>
                        <a:pt x="198879" y="98617"/>
                        <a:pt x="199786" y="98709"/>
                      </a:cubicBezTo>
                      <a:cubicBezTo>
                        <a:pt x="200044" y="98738"/>
                        <a:pt x="200297" y="98763"/>
                        <a:pt x="200554" y="98787"/>
                      </a:cubicBezTo>
                      <a:cubicBezTo>
                        <a:pt x="201529" y="98874"/>
                        <a:pt x="202504" y="98952"/>
                        <a:pt x="203485" y="99000"/>
                      </a:cubicBezTo>
                      <a:cubicBezTo>
                        <a:pt x="203499" y="99000"/>
                        <a:pt x="203509" y="99000"/>
                        <a:pt x="203523" y="99000"/>
                      </a:cubicBezTo>
                      <a:cubicBezTo>
                        <a:pt x="204518" y="99049"/>
                        <a:pt x="205508" y="99068"/>
                        <a:pt x="206504" y="99073"/>
                      </a:cubicBezTo>
                      <a:cubicBezTo>
                        <a:pt x="206619" y="99073"/>
                        <a:pt x="206741" y="99083"/>
                        <a:pt x="206858" y="99083"/>
                      </a:cubicBezTo>
                      <a:cubicBezTo>
                        <a:pt x="207046" y="99083"/>
                        <a:pt x="207237" y="99073"/>
                        <a:pt x="207425" y="99068"/>
                      </a:cubicBezTo>
                      <a:cubicBezTo>
                        <a:pt x="207866" y="99068"/>
                        <a:pt x="208304" y="99059"/>
                        <a:pt x="208741" y="99049"/>
                      </a:cubicBezTo>
                      <a:cubicBezTo>
                        <a:pt x="209090" y="99039"/>
                        <a:pt x="209439" y="99025"/>
                        <a:pt x="209783" y="99015"/>
                      </a:cubicBezTo>
                      <a:cubicBezTo>
                        <a:pt x="210226" y="98996"/>
                        <a:pt x="210662" y="98971"/>
                        <a:pt x="211099" y="98947"/>
                      </a:cubicBezTo>
                      <a:cubicBezTo>
                        <a:pt x="211443" y="98923"/>
                        <a:pt x="211789" y="98903"/>
                        <a:pt x="212128" y="98879"/>
                      </a:cubicBezTo>
                      <a:cubicBezTo>
                        <a:pt x="212570" y="98845"/>
                        <a:pt x="213016" y="98806"/>
                        <a:pt x="213457" y="98763"/>
                      </a:cubicBezTo>
                      <a:cubicBezTo>
                        <a:pt x="213788" y="98734"/>
                        <a:pt x="214123" y="98700"/>
                        <a:pt x="214457" y="98666"/>
                      </a:cubicBezTo>
                      <a:cubicBezTo>
                        <a:pt x="214903" y="98617"/>
                        <a:pt x="215350" y="98559"/>
                        <a:pt x="215796" y="98506"/>
                      </a:cubicBezTo>
                      <a:cubicBezTo>
                        <a:pt x="216117" y="98462"/>
                        <a:pt x="216442" y="98423"/>
                        <a:pt x="216763" y="98379"/>
                      </a:cubicBezTo>
                      <a:cubicBezTo>
                        <a:pt x="217219" y="98316"/>
                        <a:pt x="217675" y="98239"/>
                        <a:pt x="218131" y="98166"/>
                      </a:cubicBezTo>
                      <a:cubicBezTo>
                        <a:pt x="218436" y="98117"/>
                        <a:pt x="218742" y="98069"/>
                        <a:pt x="219043" y="98015"/>
                      </a:cubicBezTo>
                      <a:cubicBezTo>
                        <a:pt x="219514" y="97933"/>
                        <a:pt x="219984" y="97841"/>
                        <a:pt x="220450" y="97748"/>
                      </a:cubicBezTo>
                      <a:cubicBezTo>
                        <a:pt x="220732" y="97695"/>
                        <a:pt x="221018" y="97642"/>
                        <a:pt x="221300" y="97583"/>
                      </a:cubicBezTo>
                      <a:cubicBezTo>
                        <a:pt x="221810" y="97472"/>
                        <a:pt x="222314" y="97355"/>
                        <a:pt x="222815" y="97234"/>
                      </a:cubicBezTo>
                      <a:cubicBezTo>
                        <a:pt x="223052" y="97181"/>
                        <a:pt x="223285" y="97132"/>
                        <a:pt x="223518" y="97074"/>
                      </a:cubicBezTo>
                      <a:cubicBezTo>
                        <a:pt x="224251" y="96889"/>
                        <a:pt x="224979" y="96700"/>
                        <a:pt x="225697" y="96496"/>
                      </a:cubicBezTo>
                      <a:cubicBezTo>
                        <a:pt x="241086" y="92109"/>
                        <a:pt x="253345" y="83534"/>
                        <a:pt x="260226" y="72338"/>
                      </a:cubicBezTo>
                      <a:cubicBezTo>
                        <a:pt x="260682" y="71591"/>
                        <a:pt x="261109" y="70824"/>
                        <a:pt x="261517" y="70047"/>
                      </a:cubicBezTo>
                      <a:cubicBezTo>
                        <a:pt x="261624" y="69849"/>
                        <a:pt x="261726" y="69650"/>
                        <a:pt x="261827" y="69451"/>
                      </a:cubicBezTo>
                      <a:cubicBezTo>
                        <a:pt x="262186" y="68742"/>
                        <a:pt x="262531" y="68029"/>
                        <a:pt x="262851" y="67306"/>
                      </a:cubicBezTo>
                      <a:cubicBezTo>
                        <a:pt x="262886" y="67218"/>
                        <a:pt x="262929" y="67136"/>
                        <a:pt x="262968" y="67048"/>
                      </a:cubicBezTo>
                      <a:cubicBezTo>
                        <a:pt x="263250" y="66398"/>
                        <a:pt x="263516" y="65743"/>
                        <a:pt x="263764" y="65083"/>
                      </a:cubicBezTo>
                      <a:cubicBezTo>
                        <a:pt x="267306" y="64996"/>
                        <a:pt x="270849" y="64908"/>
                        <a:pt x="274386" y="64806"/>
                      </a:cubicBezTo>
                      <a:cubicBezTo>
                        <a:pt x="277148" y="64729"/>
                        <a:pt x="280022" y="64481"/>
                        <a:pt x="283064" y="64219"/>
                      </a:cubicBezTo>
                      <a:cubicBezTo>
                        <a:pt x="287971" y="63797"/>
                        <a:pt x="293003" y="63365"/>
                        <a:pt x="297347" y="63695"/>
                      </a:cubicBezTo>
                      <a:cubicBezTo>
                        <a:pt x="296725" y="72081"/>
                        <a:pt x="293940" y="81350"/>
                        <a:pt x="291232" y="90357"/>
                      </a:cubicBezTo>
                      <a:cubicBezTo>
                        <a:pt x="290168" y="93905"/>
                        <a:pt x="289159" y="97258"/>
                        <a:pt x="288291" y="100534"/>
                      </a:cubicBezTo>
                      <a:cubicBezTo>
                        <a:pt x="286957" y="105557"/>
                        <a:pt x="285583" y="110565"/>
                        <a:pt x="284215" y="115578"/>
                      </a:cubicBezTo>
                      <a:cubicBezTo>
                        <a:pt x="283753" y="117267"/>
                        <a:pt x="283287" y="118971"/>
                        <a:pt x="282821" y="120684"/>
                      </a:cubicBezTo>
                      <a:lnTo>
                        <a:pt x="141343" y="120223"/>
                      </a:lnTo>
                      <a:lnTo>
                        <a:pt x="128428" y="68116"/>
                      </a:lnTo>
                      <a:cubicBezTo>
                        <a:pt x="133480" y="68325"/>
                        <a:pt x="142119" y="68368"/>
                        <a:pt x="157435" y="67995"/>
                      </a:cubicBezTo>
                      <a:close/>
                      <a:moveTo>
                        <a:pt x="73512" y="81481"/>
                      </a:moveTo>
                      <a:cubicBezTo>
                        <a:pt x="89090" y="81695"/>
                        <a:pt x="105173" y="81899"/>
                        <a:pt x="121158" y="80428"/>
                      </a:cubicBezTo>
                      <a:lnTo>
                        <a:pt x="132738" y="127133"/>
                      </a:lnTo>
                      <a:cubicBezTo>
                        <a:pt x="118848" y="127992"/>
                        <a:pt x="104881" y="127745"/>
                        <a:pt x="91346" y="127497"/>
                      </a:cubicBezTo>
                      <a:cubicBezTo>
                        <a:pt x="76923" y="127230"/>
                        <a:pt x="62005" y="126954"/>
                        <a:pt x="47107" y="128017"/>
                      </a:cubicBezTo>
                      <a:cubicBezTo>
                        <a:pt x="45825" y="128109"/>
                        <a:pt x="44821" y="129157"/>
                        <a:pt x="44782" y="130443"/>
                      </a:cubicBezTo>
                      <a:lnTo>
                        <a:pt x="43865" y="161948"/>
                      </a:lnTo>
                      <a:lnTo>
                        <a:pt x="26637" y="161420"/>
                      </a:lnTo>
                      <a:cubicBezTo>
                        <a:pt x="27607" y="134860"/>
                        <a:pt x="28578" y="108410"/>
                        <a:pt x="29543" y="82248"/>
                      </a:cubicBezTo>
                      <a:cubicBezTo>
                        <a:pt x="44170" y="81083"/>
                        <a:pt x="59064" y="81287"/>
                        <a:pt x="73512" y="81481"/>
                      </a:cubicBezTo>
                      <a:close/>
                      <a:moveTo>
                        <a:pt x="390858" y="590424"/>
                      </a:moveTo>
                      <a:cubicBezTo>
                        <a:pt x="390441" y="602217"/>
                        <a:pt x="389384" y="614273"/>
                        <a:pt x="381614" y="620722"/>
                      </a:cubicBezTo>
                      <a:cubicBezTo>
                        <a:pt x="375005" y="626201"/>
                        <a:pt x="365007" y="626308"/>
                        <a:pt x="354486" y="625919"/>
                      </a:cubicBezTo>
                      <a:lnTo>
                        <a:pt x="10195" y="613258"/>
                      </a:lnTo>
                      <a:cubicBezTo>
                        <a:pt x="13417" y="525967"/>
                        <a:pt x="16693" y="435541"/>
                        <a:pt x="19857" y="348051"/>
                      </a:cubicBezTo>
                      <a:cubicBezTo>
                        <a:pt x="22026" y="288229"/>
                        <a:pt x="24239" y="227047"/>
                        <a:pt x="26452" y="166428"/>
                      </a:cubicBezTo>
                      <a:lnTo>
                        <a:pt x="43714" y="166957"/>
                      </a:lnTo>
                      <a:lnTo>
                        <a:pt x="31543" y="583941"/>
                      </a:lnTo>
                      <a:cubicBezTo>
                        <a:pt x="31504" y="585295"/>
                        <a:pt x="32543" y="586430"/>
                        <a:pt x="33897" y="586513"/>
                      </a:cubicBezTo>
                      <a:lnTo>
                        <a:pt x="346459" y="605498"/>
                      </a:lnTo>
                      <a:cubicBezTo>
                        <a:pt x="348022" y="605590"/>
                        <a:pt x="349758" y="605697"/>
                        <a:pt x="351578" y="605697"/>
                      </a:cubicBezTo>
                      <a:cubicBezTo>
                        <a:pt x="355680" y="605697"/>
                        <a:pt x="360198" y="605159"/>
                        <a:pt x="364027" y="602746"/>
                      </a:cubicBezTo>
                      <a:cubicBezTo>
                        <a:pt x="372248" y="597568"/>
                        <a:pt x="373549" y="586824"/>
                        <a:pt x="373727" y="576997"/>
                      </a:cubicBezTo>
                      <a:lnTo>
                        <a:pt x="381308" y="172281"/>
                      </a:lnTo>
                      <a:lnTo>
                        <a:pt x="405646" y="171858"/>
                      </a:ln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29" name="任意多边形 28"/>
                <p:cNvSpPr/>
                <p:nvPr/>
              </p:nvSpPr>
              <p:spPr>
                <a:xfrm>
                  <a:off x="-1780959" y="-353095"/>
                  <a:ext cx="76071" cy="76070"/>
                </a:xfrm>
                <a:custGeom>
                  <a:avLst/>
                  <a:gdLst>
                    <a:gd name="connsiteX0" fmla="*/ 2505 w 76071"/>
                    <a:gd name="connsiteY0" fmla="*/ 55344 h 76070"/>
                    <a:gd name="connsiteX1" fmla="*/ 20728 w 76071"/>
                    <a:gd name="connsiteY1" fmla="*/ 55344 h 76070"/>
                    <a:gd name="connsiteX2" fmla="*/ 20728 w 76071"/>
                    <a:gd name="connsiteY2" fmla="*/ 73567 h 76070"/>
                    <a:gd name="connsiteX3" fmla="*/ 23232 w 76071"/>
                    <a:gd name="connsiteY3" fmla="*/ 76070 h 76070"/>
                    <a:gd name="connsiteX4" fmla="*/ 52840 w 76071"/>
                    <a:gd name="connsiteY4" fmla="*/ 76070 h 76070"/>
                    <a:gd name="connsiteX5" fmla="*/ 55344 w 76071"/>
                    <a:gd name="connsiteY5" fmla="*/ 73567 h 76070"/>
                    <a:gd name="connsiteX6" fmla="*/ 55344 w 76071"/>
                    <a:gd name="connsiteY6" fmla="*/ 55344 h 76070"/>
                    <a:gd name="connsiteX7" fmla="*/ 73567 w 76071"/>
                    <a:gd name="connsiteY7" fmla="*/ 55344 h 76070"/>
                    <a:gd name="connsiteX8" fmla="*/ 76071 w 76071"/>
                    <a:gd name="connsiteY8" fmla="*/ 52839 h 76070"/>
                    <a:gd name="connsiteX9" fmla="*/ 76071 w 76071"/>
                    <a:gd name="connsiteY9" fmla="*/ 23226 h 76070"/>
                    <a:gd name="connsiteX10" fmla="*/ 73567 w 76071"/>
                    <a:gd name="connsiteY10" fmla="*/ 20721 h 76070"/>
                    <a:gd name="connsiteX11" fmla="*/ 55344 w 76071"/>
                    <a:gd name="connsiteY11" fmla="*/ 20721 h 76070"/>
                    <a:gd name="connsiteX12" fmla="*/ 55344 w 76071"/>
                    <a:gd name="connsiteY12" fmla="*/ 2503 h 76070"/>
                    <a:gd name="connsiteX13" fmla="*/ 52840 w 76071"/>
                    <a:gd name="connsiteY13" fmla="*/ 0 h 76070"/>
                    <a:gd name="connsiteX14" fmla="*/ 23232 w 76071"/>
                    <a:gd name="connsiteY14" fmla="*/ 0 h 76070"/>
                    <a:gd name="connsiteX15" fmla="*/ 20728 w 76071"/>
                    <a:gd name="connsiteY15" fmla="*/ 2503 h 76070"/>
                    <a:gd name="connsiteX16" fmla="*/ 20728 w 76071"/>
                    <a:gd name="connsiteY16" fmla="*/ 20721 h 76070"/>
                    <a:gd name="connsiteX17" fmla="*/ 2505 w 76071"/>
                    <a:gd name="connsiteY17" fmla="*/ 20721 h 76070"/>
                    <a:gd name="connsiteX18" fmla="*/ 0 w 76071"/>
                    <a:gd name="connsiteY18" fmla="*/ 23226 h 76070"/>
                    <a:gd name="connsiteX19" fmla="*/ 0 w 76071"/>
                    <a:gd name="connsiteY19" fmla="*/ 52839 h 76070"/>
                    <a:gd name="connsiteX20" fmla="*/ 2505 w 76071"/>
                    <a:gd name="connsiteY20" fmla="*/ 55344 h 76070"/>
                    <a:gd name="connsiteX21" fmla="*/ 5009 w 76071"/>
                    <a:gd name="connsiteY21" fmla="*/ 25736 h 76070"/>
                    <a:gd name="connsiteX22" fmla="*/ 23232 w 76071"/>
                    <a:gd name="connsiteY22" fmla="*/ 25736 h 76070"/>
                    <a:gd name="connsiteX23" fmla="*/ 25736 w 76071"/>
                    <a:gd name="connsiteY23" fmla="*/ 23231 h 76070"/>
                    <a:gd name="connsiteX24" fmla="*/ 25736 w 76071"/>
                    <a:gd name="connsiteY24" fmla="*/ 5008 h 76070"/>
                    <a:gd name="connsiteX25" fmla="*/ 50336 w 76071"/>
                    <a:gd name="connsiteY25" fmla="*/ 5008 h 76070"/>
                    <a:gd name="connsiteX26" fmla="*/ 50336 w 76071"/>
                    <a:gd name="connsiteY26" fmla="*/ 23231 h 76070"/>
                    <a:gd name="connsiteX27" fmla="*/ 52840 w 76071"/>
                    <a:gd name="connsiteY27" fmla="*/ 25736 h 76070"/>
                    <a:gd name="connsiteX28" fmla="*/ 71063 w 76071"/>
                    <a:gd name="connsiteY28" fmla="*/ 25736 h 76070"/>
                    <a:gd name="connsiteX29" fmla="*/ 71063 w 76071"/>
                    <a:gd name="connsiteY29" fmla="*/ 50335 h 76070"/>
                    <a:gd name="connsiteX30" fmla="*/ 52840 w 76071"/>
                    <a:gd name="connsiteY30" fmla="*/ 50335 h 76070"/>
                    <a:gd name="connsiteX31" fmla="*/ 50336 w 76071"/>
                    <a:gd name="connsiteY31" fmla="*/ 52839 h 76070"/>
                    <a:gd name="connsiteX32" fmla="*/ 50336 w 76071"/>
                    <a:gd name="connsiteY32" fmla="*/ 71062 h 76070"/>
                    <a:gd name="connsiteX33" fmla="*/ 25736 w 76071"/>
                    <a:gd name="connsiteY33" fmla="*/ 71062 h 76070"/>
                    <a:gd name="connsiteX34" fmla="*/ 25736 w 76071"/>
                    <a:gd name="connsiteY34" fmla="*/ 52839 h 76070"/>
                    <a:gd name="connsiteX35" fmla="*/ 23232 w 76071"/>
                    <a:gd name="connsiteY35" fmla="*/ 50335 h 76070"/>
                    <a:gd name="connsiteX36" fmla="*/ 5009 w 76071"/>
                    <a:gd name="connsiteY36" fmla="*/ 50335 h 76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76071" h="76070">
                      <a:moveTo>
                        <a:pt x="2505" y="55344"/>
                      </a:moveTo>
                      <a:lnTo>
                        <a:pt x="20728" y="55344"/>
                      </a:lnTo>
                      <a:lnTo>
                        <a:pt x="20728" y="73567"/>
                      </a:lnTo>
                      <a:cubicBezTo>
                        <a:pt x="20728" y="74950"/>
                        <a:pt x="21848" y="76070"/>
                        <a:pt x="23232" y="76070"/>
                      </a:cubicBezTo>
                      <a:lnTo>
                        <a:pt x="52840" y="76070"/>
                      </a:lnTo>
                      <a:cubicBezTo>
                        <a:pt x="54223" y="76070"/>
                        <a:pt x="55344" y="74950"/>
                        <a:pt x="55344" y="73567"/>
                      </a:cubicBezTo>
                      <a:lnTo>
                        <a:pt x="55344" y="55344"/>
                      </a:lnTo>
                      <a:lnTo>
                        <a:pt x="73567" y="55344"/>
                      </a:lnTo>
                      <a:cubicBezTo>
                        <a:pt x="74951" y="55344"/>
                        <a:pt x="76071" y="54222"/>
                        <a:pt x="76071" y="52839"/>
                      </a:cubicBezTo>
                      <a:lnTo>
                        <a:pt x="76071" y="23226"/>
                      </a:lnTo>
                      <a:cubicBezTo>
                        <a:pt x="76071" y="21848"/>
                        <a:pt x="74951" y="20721"/>
                        <a:pt x="73567" y="20721"/>
                      </a:cubicBezTo>
                      <a:lnTo>
                        <a:pt x="55344" y="20721"/>
                      </a:lnTo>
                      <a:lnTo>
                        <a:pt x="55344" y="2503"/>
                      </a:lnTo>
                      <a:cubicBezTo>
                        <a:pt x="55344" y="1121"/>
                        <a:pt x="54223" y="0"/>
                        <a:pt x="52840" y="0"/>
                      </a:cubicBezTo>
                      <a:lnTo>
                        <a:pt x="23232" y="0"/>
                      </a:lnTo>
                      <a:cubicBezTo>
                        <a:pt x="21848" y="0"/>
                        <a:pt x="20728" y="1121"/>
                        <a:pt x="20728" y="2503"/>
                      </a:cubicBezTo>
                      <a:lnTo>
                        <a:pt x="20728" y="20721"/>
                      </a:lnTo>
                      <a:lnTo>
                        <a:pt x="2505" y="20721"/>
                      </a:lnTo>
                      <a:cubicBezTo>
                        <a:pt x="1122" y="20721"/>
                        <a:pt x="0" y="21848"/>
                        <a:pt x="0" y="23226"/>
                      </a:cubicBezTo>
                      <a:lnTo>
                        <a:pt x="0" y="52839"/>
                      </a:lnTo>
                      <a:cubicBezTo>
                        <a:pt x="0" y="54222"/>
                        <a:pt x="1122" y="55344"/>
                        <a:pt x="2505" y="55344"/>
                      </a:cubicBezTo>
                      <a:close/>
                      <a:moveTo>
                        <a:pt x="5009" y="25736"/>
                      </a:moveTo>
                      <a:lnTo>
                        <a:pt x="23232" y="25736"/>
                      </a:lnTo>
                      <a:cubicBezTo>
                        <a:pt x="24615" y="25736"/>
                        <a:pt x="25736" y="24614"/>
                        <a:pt x="25736" y="23231"/>
                      </a:cubicBezTo>
                      <a:lnTo>
                        <a:pt x="25736" y="5008"/>
                      </a:lnTo>
                      <a:lnTo>
                        <a:pt x="50336" y="5008"/>
                      </a:lnTo>
                      <a:lnTo>
                        <a:pt x="50336" y="23231"/>
                      </a:lnTo>
                      <a:cubicBezTo>
                        <a:pt x="50336" y="24614"/>
                        <a:pt x="51456" y="25736"/>
                        <a:pt x="52840" y="25736"/>
                      </a:cubicBezTo>
                      <a:lnTo>
                        <a:pt x="71063" y="25736"/>
                      </a:lnTo>
                      <a:lnTo>
                        <a:pt x="71063" y="50335"/>
                      </a:lnTo>
                      <a:lnTo>
                        <a:pt x="52840" y="50335"/>
                      </a:lnTo>
                      <a:cubicBezTo>
                        <a:pt x="51456" y="50335"/>
                        <a:pt x="50336" y="51456"/>
                        <a:pt x="50336" y="52839"/>
                      </a:cubicBezTo>
                      <a:lnTo>
                        <a:pt x="50336" y="71062"/>
                      </a:lnTo>
                      <a:lnTo>
                        <a:pt x="25736" y="71062"/>
                      </a:lnTo>
                      <a:lnTo>
                        <a:pt x="25736" y="52839"/>
                      </a:lnTo>
                      <a:cubicBezTo>
                        <a:pt x="25736" y="51456"/>
                        <a:pt x="24615" y="50335"/>
                        <a:pt x="23232" y="50335"/>
                      </a:cubicBezTo>
                      <a:lnTo>
                        <a:pt x="5009" y="50335"/>
                      </a:ln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0" name="任意多边形 29"/>
                <p:cNvSpPr/>
                <p:nvPr/>
              </p:nvSpPr>
              <p:spPr>
                <a:xfrm>
                  <a:off x="-1888375" y="-284841"/>
                  <a:ext cx="57919" cy="55730"/>
                </a:xfrm>
                <a:custGeom>
                  <a:avLst/>
                  <a:gdLst>
                    <a:gd name="connsiteX0" fmla="*/ 2505 w 57919"/>
                    <a:gd name="connsiteY0" fmla="*/ 55731 h 55730"/>
                    <a:gd name="connsiteX1" fmla="*/ 2524 w 57919"/>
                    <a:gd name="connsiteY1" fmla="*/ 55731 h 55730"/>
                    <a:gd name="connsiteX2" fmla="*/ 32656 w 57919"/>
                    <a:gd name="connsiteY2" fmla="*/ 55487 h 55730"/>
                    <a:gd name="connsiteX3" fmla="*/ 40431 w 57919"/>
                    <a:gd name="connsiteY3" fmla="*/ 53372 h 55730"/>
                    <a:gd name="connsiteX4" fmla="*/ 43211 w 57919"/>
                    <a:gd name="connsiteY4" fmla="*/ 43005 h 55730"/>
                    <a:gd name="connsiteX5" fmla="*/ 41765 w 57919"/>
                    <a:gd name="connsiteY5" fmla="*/ 26225 h 55730"/>
                    <a:gd name="connsiteX6" fmla="*/ 41731 w 57919"/>
                    <a:gd name="connsiteY6" fmla="*/ 25856 h 55730"/>
                    <a:gd name="connsiteX7" fmla="*/ 57450 w 57919"/>
                    <a:gd name="connsiteY7" fmla="*/ 3964 h 55730"/>
                    <a:gd name="connsiteX8" fmla="*/ 56878 w 57919"/>
                    <a:gd name="connsiteY8" fmla="*/ 469 h 55730"/>
                    <a:gd name="connsiteX9" fmla="*/ 53383 w 57919"/>
                    <a:gd name="connsiteY9" fmla="*/ 1042 h 55730"/>
                    <a:gd name="connsiteX10" fmla="*/ 39601 w 57919"/>
                    <a:gd name="connsiteY10" fmla="*/ 20235 h 55730"/>
                    <a:gd name="connsiteX11" fmla="*/ 32414 w 57919"/>
                    <a:gd name="connsiteY11" fmla="*/ 17847 h 55730"/>
                    <a:gd name="connsiteX12" fmla="*/ 27046 w 57919"/>
                    <a:gd name="connsiteY12" fmla="*/ 17373 h 55730"/>
                    <a:gd name="connsiteX13" fmla="*/ 3543 w 57919"/>
                    <a:gd name="connsiteY13" fmla="*/ 20367 h 55730"/>
                    <a:gd name="connsiteX14" fmla="*/ 233 w 57919"/>
                    <a:gd name="connsiteY14" fmla="*/ 47834 h 55730"/>
                    <a:gd name="connsiteX15" fmla="*/ 88 w 57919"/>
                    <a:gd name="connsiteY15" fmla="*/ 52557 h 55730"/>
                    <a:gd name="connsiteX16" fmla="*/ 0 w 57919"/>
                    <a:gd name="connsiteY16" fmla="*/ 53246 h 55730"/>
                    <a:gd name="connsiteX17" fmla="*/ 2505 w 57919"/>
                    <a:gd name="connsiteY17" fmla="*/ 55731 h 55730"/>
                    <a:gd name="connsiteX18" fmla="*/ 5242 w 57919"/>
                    <a:gd name="connsiteY18" fmla="*/ 47946 h 55730"/>
                    <a:gd name="connsiteX19" fmla="*/ 7212 w 57919"/>
                    <a:gd name="connsiteY19" fmla="*/ 23778 h 55730"/>
                    <a:gd name="connsiteX20" fmla="*/ 26503 w 57919"/>
                    <a:gd name="connsiteY20" fmla="*/ 22351 h 55730"/>
                    <a:gd name="connsiteX21" fmla="*/ 32268 w 57919"/>
                    <a:gd name="connsiteY21" fmla="*/ 22856 h 55730"/>
                    <a:gd name="connsiteX22" fmla="*/ 36063 w 57919"/>
                    <a:gd name="connsiteY22" fmla="*/ 23749 h 55730"/>
                    <a:gd name="connsiteX23" fmla="*/ 36461 w 57919"/>
                    <a:gd name="connsiteY23" fmla="*/ 24613 h 55730"/>
                    <a:gd name="connsiteX24" fmla="*/ 27454 w 57919"/>
                    <a:gd name="connsiteY24" fmla="*/ 37154 h 55730"/>
                    <a:gd name="connsiteX25" fmla="*/ 18825 w 57919"/>
                    <a:gd name="connsiteY25" fmla="*/ 29432 h 55730"/>
                    <a:gd name="connsiteX26" fmla="*/ 15292 w 57919"/>
                    <a:gd name="connsiteY26" fmla="*/ 29631 h 55730"/>
                    <a:gd name="connsiteX27" fmla="*/ 15486 w 57919"/>
                    <a:gd name="connsiteY27" fmla="*/ 33164 h 55730"/>
                    <a:gd name="connsiteX28" fmla="*/ 26192 w 57919"/>
                    <a:gd name="connsiteY28" fmla="*/ 42744 h 55730"/>
                    <a:gd name="connsiteX29" fmla="*/ 27861 w 57919"/>
                    <a:gd name="connsiteY29" fmla="*/ 43384 h 55730"/>
                    <a:gd name="connsiteX30" fmla="*/ 28133 w 57919"/>
                    <a:gd name="connsiteY30" fmla="*/ 43369 h 55730"/>
                    <a:gd name="connsiteX31" fmla="*/ 29895 w 57919"/>
                    <a:gd name="connsiteY31" fmla="*/ 42341 h 55730"/>
                    <a:gd name="connsiteX32" fmla="*/ 37242 w 57919"/>
                    <a:gd name="connsiteY32" fmla="*/ 32106 h 55730"/>
                    <a:gd name="connsiteX33" fmla="*/ 38223 w 57919"/>
                    <a:gd name="connsiteY33" fmla="*/ 43438 h 55730"/>
                    <a:gd name="connsiteX34" fmla="*/ 37179 w 57919"/>
                    <a:gd name="connsiteY34" fmla="*/ 49567 h 55730"/>
                    <a:gd name="connsiteX35" fmla="*/ 32613 w 57919"/>
                    <a:gd name="connsiteY35" fmla="*/ 50479 h 55730"/>
                    <a:gd name="connsiteX36" fmla="*/ 5174 w 57919"/>
                    <a:gd name="connsiteY36" fmla="*/ 50703 h 55730"/>
                    <a:gd name="connsiteX37" fmla="*/ 5242 w 57919"/>
                    <a:gd name="connsiteY37" fmla="*/ 47946 h 55730"/>
                    <a:gd name="connsiteX38" fmla="*/ 2053 w 57919"/>
                    <a:gd name="connsiteY38" fmla="*/ 50761 h 55730"/>
                    <a:gd name="connsiteX39" fmla="*/ 952 w 57919"/>
                    <a:gd name="connsiteY39" fmla="*/ 51256 h 55730"/>
                    <a:gd name="connsiteX40" fmla="*/ 2053 w 57919"/>
                    <a:gd name="connsiteY40" fmla="*/ 50761 h 55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</a:cxnLst>
                  <a:rect l="l" t="t" r="r" b="b"/>
                  <a:pathLst>
                    <a:path w="57919" h="55730">
                      <a:moveTo>
                        <a:pt x="2505" y="55731"/>
                      </a:moveTo>
                      <a:cubicBezTo>
                        <a:pt x="2509" y="55731"/>
                        <a:pt x="2519" y="55726"/>
                        <a:pt x="2524" y="55731"/>
                      </a:cubicBezTo>
                      <a:lnTo>
                        <a:pt x="32656" y="55487"/>
                      </a:lnTo>
                      <a:cubicBezTo>
                        <a:pt x="34787" y="55469"/>
                        <a:pt x="38014" y="55444"/>
                        <a:pt x="40431" y="53372"/>
                      </a:cubicBezTo>
                      <a:cubicBezTo>
                        <a:pt x="43857" y="50451"/>
                        <a:pt x="43420" y="45423"/>
                        <a:pt x="43211" y="43005"/>
                      </a:cubicBezTo>
                      <a:lnTo>
                        <a:pt x="41765" y="26225"/>
                      </a:lnTo>
                      <a:cubicBezTo>
                        <a:pt x="41756" y="26113"/>
                        <a:pt x="41741" y="25981"/>
                        <a:pt x="41731" y="25856"/>
                      </a:cubicBezTo>
                      <a:lnTo>
                        <a:pt x="57450" y="3964"/>
                      </a:lnTo>
                      <a:cubicBezTo>
                        <a:pt x="58256" y="2842"/>
                        <a:pt x="57999" y="1275"/>
                        <a:pt x="56878" y="469"/>
                      </a:cubicBezTo>
                      <a:cubicBezTo>
                        <a:pt x="55752" y="-336"/>
                        <a:pt x="54189" y="-79"/>
                        <a:pt x="53383" y="1042"/>
                      </a:cubicBezTo>
                      <a:lnTo>
                        <a:pt x="39601" y="20235"/>
                      </a:lnTo>
                      <a:cubicBezTo>
                        <a:pt x="37456" y="18017"/>
                        <a:pt x="34199" y="17901"/>
                        <a:pt x="32414" y="17847"/>
                      </a:cubicBezTo>
                      <a:cubicBezTo>
                        <a:pt x="31045" y="17809"/>
                        <a:pt x="29191" y="17605"/>
                        <a:pt x="27046" y="17373"/>
                      </a:cubicBezTo>
                      <a:cubicBezTo>
                        <a:pt x="18733" y="16470"/>
                        <a:pt x="8391" y="15344"/>
                        <a:pt x="3543" y="20367"/>
                      </a:cubicBezTo>
                      <a:cubicBezTo>
                        <a:pt x="1461" y="22526"/>
                        <a:pt x="656" y="29199"/>
                        <a:pt x="233" y="47834"/>
                      </a:cubicBezTo>
                      <a:cubicBezTo>
                        <a:pt x="190" y="49825"/>
                        <a:pt x="141" y="51877"/>
                        <a:pt x="88" y="52557"/>
                      </a:cubicBezTo>
                      <a:cubicBezTo>
                        <a:pt x="30" y="52775"/>
                        <a:pt x="-4" y="53008"/>
                        <a:pt x="0" y="53246"/>
                      </a:cubicBezTo>
                      <a:cubicBezTo>
                        <a:pt x="10" y="54619"/>
                        <a:pt x="1131" y="55731"/>
                        <a:pt x="2505" y="55731"/>
                      </a:cubicBezTo>
                      <a:close/>
                      <a:moveTo>
                        <a:pt x="5242" y="47946"/>
                      </a:moveTo>
                      <a:cubicBezTo>
                        <a:pt x="5363" y="42584"/>
                        <a:pt x="5727" y="26335"/>
                        <a:pt x="7212" y="23778"/>
                      </a:cubicBezTo>
                      <a:cubicBezTo>
                        <a:pt x="10430" y="20604"/>
                        <a:pt x="20092" y="21658"/>
                        <a:pt x="26503" y="22351"/>
                      </a:cubicBezTo>
                      <a:cubicBezTo>
                        <a:pt x="28754" y="22599"/>
                        <a:pt x="30700" y="22813"/>
                        <a:pt x="32268" y="22856"/>
                      </a:cubicBezTo>
                      <a:cubicBezTo>
                        <a:pt x="33768" y="22900"/>
                        <a:pt x="35418" y="23007"/>
                        <a:pt x="36063" y="23749"/>
                      </a:cubicBezTo>
                      <a:cubicBezTo>
                        <a:pt x="36243" y="23952"/>
                        <a:pt x="36359" y="24268"/>
                        <a:pt x="36461" y="24613"/>
                      </a:cubicBezTo>
                      <a:lnTo>
                        <a:pt x="27454" y="37154"/>
                      </a:lnTo>
                      <a:lnTo>
                        <a:pt x="18825" y="29432"/>
                      </a:lnTo>
                      <a:cubicBezTo>
                        <a:pt x="17796" y="28509"/>
                        <a:pt x="16214" y="28597"/>
                        <a:pt x="15292" y="29631"/>
                      </a:cubicBezTo>
                      <a:cubicBezTo>
                        <a:pt x="14365" y="30660"/>
                        <a:pt x="14458" y="32241"/>
                        <a:pt x="15486" y="33164"/>
                      </a:cubicBezTo>
                      <a:lnTo>
                        <a:pt x="26192" y="42744"/>
                      </a:lnTo>
                      <a:cubicBezTo>
                        <a:pt x="26653" y="43161"/>
                        <a:pt x="27250" y="43384"/>
                        <a:pt x="27861" y="43384"/>
                      </a:cubicBezTo>
                      <a:cubicBezTo>
                        <a:pt x="27949" y="43384"/>
                        <a:pt x="28041" y="43379"/>
                        <a:pt x="28133" y="43369"/>
                      </a:cubicBezTo>
                      <a:cubicBezTo>
                        <a:pt x="28837" y="43292"/>
                        <a:pt x="29482" y="42918"/>
                        <a:pt x="29895" y="42341"/>
                      </a:cubicBezTo>
                      <a:lnTo>
                        <a:pt x="37242" y="32106"/>
                      </a:lnTo>
                      <a:lnTo>
                        <a:pt x="38223" y="43438"/>
                      </a:lnTo>
                      <a:cubicBezTo>
                        <a:pt x="38441" y="45971"/>
                        <a:pt x="38465" y="48465"/>
                        <a:pt x="37179" y="49567"/>
                      </a:cubicBezTo>
                      <a:cubicBezTo>
                        <a:pt x="36223" y="50382"/>
                        <a:pt x="34476" y="50464"/>
                        <a:pt x="32613" y="50479"/>
                      </a:cubicBezTo>
                      <a:lnTo>
                        <a:pt x="5174" y="50703"/>
                      </a:lnTo>
                      <a:cubicBezTo>
                        <a:pt x="5198" y="49917"/>
                        <a:pt x="5217" y="48985"/>
                        <a:pt x="5242" y="47946"/>
                      </a:cubicBezTo>
                      <a:close/>
                      <a:moveTo>
                        <a:pt x="2053" y="50761"/>
                      </a:moveTo>
                      <a:cubicBezTo>
                        <a:pt x="1646" y="50833"/>
                        <a:pt x="1267" y="51009"/>
                        <a:pt x="952" y="51256"/>
                      </a:cubicBezTo>
                      <a:cubicBezTo>
                        <a:pt x="1248" y="51023"/>
                        <a:pt x="1621" y="50838"/>
                        <a:pt x="2053" y="5076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1" name="任意多边形 30"/>
                <p:cNvSpPr/>
                <p:nvPr/>
              </p:nvSpPr>
              <p:spPr>
                <a:xfrm>
                  <a:off x="-1836171" y="-262524"/>
                  <a:ext cx="125610" cy="6498"/>
                </a:xfrm>
                <a:custGeom>
                  <a:avLst/>
                  <a:gdLst>
                    <a:gd name="connsiteX0" fmla="*/ 2504 w 125610"/>
                    <a:gd name="connsiteY0" fmla="*/ 0 h 6498"/>
                    <a:gd name="connsiteX1" fmla="*/ 0 w 125610"/>
                    <a:gd name="connsiteY1" fmla="*/ 2470 h 6498"/>
                    <a:gd name="connsiteX2" fmla="*/ 2475 w 125610"/>
                    <a:gd name="connsiteY2" fmla="*/ 5008 h 6498"/>
                    <a:gd name="connsiteX3" fmla="*/ 123073 w 125610"/>
                    <a:gd name="connsiteY3" fmla="*/ 6499 h 6498"/>
                    <a:gd name="connsiteX4" fmla="*/ 123106 w 125610"/>
                    <a:gd name="connsiteY4" fmla="*/ 6499 h 6498"/>
                    <a:gd name="connsiteX5" fmla="*/ 125610 w 125610"/>
                    <a:gd name="connsiteY5" fmla="*/ 4023 h 6498"/>
                    <a:gd name="connsiteX6" fmla="*/ 123140 w 125610"/>
                    <a:gd name="connsiteY6" fmla="*/ 1485 h 6498"/>
                    <a:gd name="connsiteX7" fmla="*/ 2538 w 125610"/>
                    <a:gd name="connsiteY7" fmla="*/ 0 h 6498"/>
                    <a:gd name="connsiteX8" fmla="*/ 2504 w 125610"/>
                    <a:gd name="connsiteY8" fmla="*/ 0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10" h="6498">
                      <a:moveTo>
                        <a:pt x="2504" y="0"/>
                      </a:move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4"/>
                        <a:pt x="1092" y="4989"/>
                        <a:pt x="2475" y="5008"/>
                      </a:cubicBezTo>
                      <a:lnTo>
                        <a:pt x="123073" y="6499"/>
                      </a:lnTo>
                      <a:cubicBezTo>
                        <a:pt x="123087" y="6499"/>
                        <a:pt x="123096" y="6499"/>
                        <a:pt x="123106" y="6499"/>
                      </a:cubicBezTo>
                      <a:cubicBezTo>
                        <a:pt x="124474" y="6499"/>
                        <a:pt x="125591" y="5397"/>
                        <a:pt x="125610" y="4023"/>
                      </a:cubicBezTo>
                      <a:cubicBezTo>
                        <a:pt x="125630" y="2640"/>
                        <a:pt x="124519" y="1505"/>
                        <a:pt x="123140" y="1485"/>
                      </a:cubicBezTo>
                      <a:lnTo>
                        <a:pt x="2538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2" name="任意多边形 31"/>
                <p:cNvSpPr/>
                <p:nvPr/>
              </p:nvSpPr>
              <p:spPr>
                <a:xfrm>
                  <a:off x="-1836171" y="-235255"/>
                  <a:ext cx="88630" cy="6498"/>
                </a:xfrm>
                <a:custGeom>
                  <a:avLst/>
                  <a:gdLst>
                    <a:gd name="connsiteX0" fmla="*/ 44270 w 88630"/>
                    <a:gd name="connsiteY0" fmla="*/ 5751 h 6498"/>
                    <a:gd name="connsiteX1" fmla="*/ 86093 w 88630"/>
                    <a:gd name="connsiteY1" fmla="*/ 6499 h 6498"/>
                    <a:gd name="connsiteX2" fmla="*/ 86126 w 88630"/>
                    <a:gd name="connsiteY2" fmla="*/ 6499 h 6498"/>
                    <a:gd name="connsiteX3" fmla="*/ 88631 w 88630"/>
                    <a:gd name="connsiteY3" fmla="*/ 4024 h 6498"/>
                    <a:gd name="connsiteX4" fmla="*/ 86156 w 88630"/>
                    <a:gd name="connsiteY4" fmla="*/ 1491 h 6498"/>
                    <a:gd name="connsiteX5" fmla="*/ 44381 w 88630"/>
                    <a:gd name="connsiteY5" fmla="*/ 743 h 6498"/>
                    <a:gd name="connsiteX6" fmla="*/ 2534 w 88630"/>
                    <a:gd name="connsiteY6" fmla="*/ 0 h 6498"/>
                    <a:gd name="connsiteX7" fmla="*/ 2500 w 88630"/>
                    <a:gd name="connsiteY7" fmla="*/ 0 h 6498"/>
                    <a:gd name="connsiteX8" fmla="*/ 0 w 88630"/>
                    <a:gd name="connsiteY8" fmla="*/ 2471 h 6498"/>
                    <a:gd name="connsiteX9" fmla="*/ 2470 w 88630"/>
                    <a:gd name="connsiteY9" fmla="*/ 5009 h 6498"/>
                    <a:gd name="connsiteX10" fmla="*/ 44270 w 88630"/>
                    <a:gd name="connsiteY10" fmla="*/ 5751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44270" y="5751"/>
                      </a:moveTo>
                      <a:cubicBezTo>
                        <a:pt x="54946" y="5994"/>
                        <a:pt x="65986" y="6252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4"/>
                      </a:cubicBezTo>
                      <a:cubicBezTo>
                        <a:pt x="88646" y="2640"/>
                        <a:pt x="87539" y="1505"/>
                        <a:pt x="86156" y="1491"/>
                      </a:cubicBezTo>
                      <a:cubicBezTo>
                        <a:pt x="66078" y="1237"/>
                        <a:pt x="55048" y="985"/>
                        <a:pt x="44381" y="743"/>
                      </a:cubicBezTo>
                      <a:cubicBezTo>
                        <a:pt x="33699" y="501"/>
                        <a:pt x="22654" y="248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097"/>
                        <a:pt x="0" y="2471"/>
                      </a:cubicBezTo>
                      <a:cubicBezTo>
                        <a:pt x="-19" y="3854"/>
                        <a:pt x="1087" y="4989"/>
                        <a:pt x="2470" y="5009"/>
                      </a:cubicBezTo>
                      <a:cubicBezTo>
                        <a:pt x="22567" y="5256"/>
                        <a:pt x="33598" y="5509"/>
                        <a:pt x="44270" y="575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3" name="任意多边形 32"/>
                <p:cNvSpPr/>
                <p:nvPr/>
              </p:nvSpPr>
              <p:spPr>
                <a:xfrm>
                  <a:off x="-1836171" y="-248941"/>
                  <a:ext cx="162590" cy="7798"/>
                </a:xfrm>
                <a:custGeom>
                  <a:avLst/>
                  <a:gdLst>
                    <a:gd name="connsiteX0" fmla="*/ 2538 w 162590"/>
                    <a:gd name="connsiteY0" fmla="*/ 0 h 7798"/>
                    <a:gd name="connsiteX1" fmla="*/ 0 w 162590"/>
                    <a:gd name="connsiteY1" fmla="*/ 2475 h 7798"/>
                    <a:gd name="connsiteX2" fmla="*/ 2470 w 162590"/>
                    <a:gd name="connsiteY2" fmla="*/ 5013 h 7798"/>
                    <a:gd name="connsiteX3" fmla="*/ 81297 w 162590"/>
                    <a:gd name="connsiteY3" fmla="*/ 6406 h 7798"/>
                    <a:gd name="connsiteX4" fmla="*/ 160052 w 162590"/>
                    <a:gd name="connsiteY4" fmla="*/ 7799 h 7798"/>
                    <a:gd name="connsiteX5" fmla="*/ 160085 w 162590"/>
                    <a:gd name="connsiteY5" fmla="*/ 7799 h 7798"/>
                    <a:gd name="connsiteX6" fmla="*/ 162590 w 162590"/>
                    <a:gd name="connsiteY6" fmla="*/ 5324 h 7798"/>
                    <a:gd name="connsiteX7" fmla="*/ 160115 w 162590"/>
                    <a:gd name="connsiteY7" fmla="*/ 2791 h 7798"/>
                    <a:gd name="connsiteX8" fmla="*/ 81395 w 162590"/>
                    <a:gd name="connsiteY8" fmla="*/ 1398 h 7798"/>
                    <a:gd name="connsiteX9" fmla="*/ 2538 w 162590"/>
                    <a:gd name="connsiteY9" fmla="*/ 0 h 7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8">
                      <a:moveTo>
                        <a:pt x="2538" y="0"/>
                      </a:moveTo>
                      <a:cubicBezTo>
                        <a:pt x="1184" y="-24"/>
                        <a:pt x="20" y="1092"/>
                        <a:pt x="0" y="2475"/>
                      </a:cubicBezTo>
                      <a:cubicBezTo>
                        <a:pt x="-19" y="3858"/>
                        <a:pt x="1087" y="4993"/>
                        <a:pt x="2470" y="5013"/>
                      </a:cubicBezTo>
                      <a:cubicBezTo>
                        <a:pt x="22577" y="5271"/>
                        <a:pt x="52427" y="5848"/>
                        <a:pt x="81297" y="6406"/>
                      </a:cubicBezTo>
                      <a:cubicBezTo>
                        <a:pt x="110134" y="6959"/>
                        <a:pt x="139955" y="7537"/>
                        <a:pt x="160052" y="7799"/>
                      </a:cubicBezTo>
                      <a:cubicBezTo>
                        <a:pt x="160062" y="7799"/>
                        <a:pt x="160072" y="7799"/>
                        <a:pt x="160085" y="7799"/>
                      </a:cubicBezTo>
                      <a:cubicBezTo>
                        <a:pt x="161455" y="7799"/>
                        <a:pt x="162570" y="6697"/>
                        <a:pt x="162590" y="5324"/>
                      </a:cubicBezTo>
                      <a:cubicBezTo>
                        <a:pt x="162605" y="3941"/>
                        <a:pt x="161498" y="2806"/>
                        <a:pt x="160115" y="2791"/>
                      </a:cubicBezTo>
                      <a:cubicBezTo>
                        <a:pt x="140034" y="2529"/>
                        <a:pt x="110222" y="1956"/>
                        <a:pt x="81395" y="1398"/>
                      </a:cubicBezTo>
                      <a:cubicBezTo>
                        <a:pt x="52515" y="839"/>
                        <a:pt x="22654" y="263"/>
                        <a:pt x="2538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4" name="任意多边形 33"/>
                <p:cNvSpPr/>
                <p:nvPr/>
              </p:nvSpPr>
              <p:spPr>
                <a:xfrm>
                  <a:off x="-1888375" y="-218553"/>
                  <a:ext cx="43349" cy="39142"/>
                </a:xfrm>
                <a:custGeom>
                  <a:avLst/>
                  <a:gdLst>
                    <a:gd name="connsiteX0" fmla="*/ 2505 w 43349"/>
                    <a:gd name="connsiteY0" fmla="*/ 39142 h 39142"/>
                    <a:gd name="connsiteX1" fmla="*/ 2524 w 43349"/>
                    <a:gd name="connsiteY1" fmla="*/ 39142 h 39142"/>
                    <a:gd name="connsiteX2" fmla="*/ 32656 w 43349"/>
                    <a:gd name="connsiteY2" fmla="*/ 38894 h 39142"/>
                    <a:gd name="connsiteX3" fmla="*/ 40431 w 43349"/>
                    <a:gd name="connsiteY3" fmla="*/ 36783 h 39142"/>
                    <a:gd name="connsiteX4" fmla="*/ 43211 w 43349"/>
                    <a:gd name="connsiteY4" fmla="*/ 26417 h 39142"/>
                    <a:gd name="connsiteX5" fmla="*/ 41761 w 43349"/>
                    <a:gd name="connsiteY5" fmla="*/ 9636 h 39142"/>
                    <a:gd name="connsiteX6" fmla="*/ 39839 w 43349"/>
                    <a:gd name="connsiteY6" fmla="*/ 3875 h 39142"/>
                    <a:gd name="connsiteX7" fmla="*/ 32414 w 43349"/>
                    <a:gd name="connsiteY7" fmla="*/ 1259 h 39142"/>
                    <a:gd name="connsiteX8" fmla="*/ 27041 w 43349"/>
                    <a:gd name="connsiteY8" fmla="*/ 784 h 39142"/>
                    <a:gd name="connsiteX9" fmla="*/ 3543 w 43349"/>
                    <a:gd name="connsiteY9" fmla="*/ 3778 h 39142"/>
                    <a:gd name="connsiteX10" fmla="*/ 233 w 43349"/>
                    <a:gd name="connsiteY10" fmla="*/ 31241 h 39142"/>
                    <a:gd name="connsiteX11" fmla="*/ 88 w 43349"/>
                    <a:gd name="connsiteY11" fmla="*/ 35968 h 39142"/>
                    <a:gd name="connsiteX12" fmla="*/ 0 w 43349"/>
                    <a:gd name="connsiteY12" fmla="*/ 36657 h 39142"/>
                    <a:gd name="connsiteX13" fmla="*/ 2505 w 43349"/>
                    <a:gd name="connsiteY13" fmla="*/ 39142 h 39142"/>
                    <a:gd name="connsiteX14" fmla="*/ 5242 w 43349"/>
                    <a:gd name="connsiteY14" fmla="*/ 31357 h 39142"/>
                    <a:gd name="connsiteX15" fmla="*/ 7212 w 43349"/>
                    <a:gd name="connsiteY15" fmla="*/ 7190 h 39142"/>
                    <a:gd name="connsiteX16" fmla="*/ 26503 w 43349"/>
                    <a:gd name="connsiteY16" fmla="*/ 5762 h 39142"/>
                    <a:gd name="connsiteX17" fmla="*/ 32268 w 43349"/>
                    <a:gd name="connsiteY17" fmla="*/ 6268 h 39142"/>
                    <a:gd name="connsiteX18" fmla="*/ 36063 w 43349"/>
                    <a:gd name="connsiteY18" fmla="*/ 7160 h 39142"/>
                    <a:gd name="connsiteX19" fmla="*/ 36776 w 43349"/>
                    <a:gd name="connsiteY19" fmla="*/ 10067 h 39142"/>
                    <a:gd name="connsiteX20" fmla="*/ 38223 w 43349"/>
                    <a:gd name="connsiteY20" fmla="*/ 26849 h 39142"/>
                    <a:gd name="connsiteX21" fmla="*/ 37179 w 43349"/>
                    <a:gd name="connsiteY21" fmla="*/ 32979 h 39142"/>
                    <a:gd name="connsiteX22" fmla="*/ 32617 w 43349"/>
                    <a:gd name="connsiteY22" fmla="*/ 33891 h 39142"/>
                    <a:gd name="connsiteX23" fmla="*/ 5174 w 43349"/>
                    <a:gd name="connsiteY23" fmla="*/ 34114 h 39142"/>
                    <a:gd name="connsiteX24" fmla="*/ 5242 w 43349"/>
                    <a:gd name="connsiteY24" fmla="*/ 31357 h 39142"/>
                    <a:gd name="connsiteX25" fmla="*/ 2053 w 43349"/>
                    <a:gd name="connsiteY25" fmla="*/ 34173 h 39142"/>
                    <a:gd name="connsiteX26" fmla="*/ 952 w 43349"/>
                    <a:gd name="connsiteY26" fmla="*/ 34667 h 39142"/>
                    <a:gd name="connsiteX27" fmla="*/ 2053 w 43349"/>
                    <a:gd name="connsiteY27" fmla="*/ 34173 h 3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49" h="39142">
                      <a:moveTo>
                        <a:pt x="2505" y="39142"/>
                      </a:moveTo>
                      <a:cubicBezTo>
                        <a:pt x="2509" y="39142"/>
                        <a:pt x="2519" y="39137"/>
                        <a:pt x="2524" y="39142"/>
                      </a:cubicBezTo>
                      <a:lnTo>
                        <a:pt x="32656" y="38894"/>
                      </a:lnTo>
                      <a:cubicBezTo>
                        <a:pt x="34787" y="38880"/>
                        <a:pt x="38014" y="38850"/>
                        <a:pt x="40431" y="36783"/>
                      </a:cubicBezTo>
                      <a:cubicBezTo>
                        <a:pt x="43852" y="33857"/>
                        <a:pt x="43420" y="28834"/>
                        <a:pt x="43211" y="26417"/>
                      </a:cubicBezTo>
                      <a:lnTo>
                        <a:pt x="41761" y="9636"/>
                      </a:lnTo>
                      <a:cubicBezTo>
                        <a:pt x="41625" y="8068"/>
                        <a:pt x="41421" y="5695"/>
                        <a:pt x="39839" y="3875"/>
                      </a:cubicBezTo>
                      <a:cubicBezTo>
                        <a:pt x="37703" y="1414"/>
                        <a:pt x="34263" y="1312"/>
                        <a:pt x="32414" y="1259"/>
                      </a:cubicBezTo>
                      <a:cubicBezTo>
                        <a:pt x="31040" y="1220"/>
                        <a:pt x="29191" y="1016"/>
                        <a:pt x="27041" y="784"/>
                      </a:cubicBezTo>
                      <a:cubicBezTo>
                        <a:pt x="18733" y="-119"/>
                        <a:pt x="8391" y="-1245"/>
                        <a:pt x="3543" y="3778"/>
                      </a:cubicBezTo>
                      <a:cubicBezTo>
                        <a:pt x="1456" y="5937"/>
                        <a:pt x="656" y="12610"/>
                        <a:pt x="233" y="31241"/>
                      </a:cubicBezTo>
                      <a:cubicBezTo>
                        <a:pt x="190" y="33236"/>
                        <a:pt x="141" y="35288"/>
                        <a:pt x="88" y="35968"/>
                      </a:cubicBezTo>
                      <a:cubicBezTo>
                        <a:pt x="30" y="36187"/>
                        <a:pt x="-4" y="36414"/>
                        <a:pt x="0" y="36657"/>
                      </a:cubicBezTo>
                      <a:cubicBezTo>
                        <a:pt x="10" y="38030"/>
                        <a:pt x="1131" y="39142"/>
                        <a:pt x="2505" y="39142"/>
                      </a:cubicBezTo>
                      <a:close/>
                      <a:moveTo>
                        <a:pt x="5242" y="31357"/>
                      </a:moveTo>
                      <a:cubicBezTo>
                        <a:pt x="5363" y="25994"/>
                        <a:pt x="5727" y="9746"/>
                        <a:pt x="7212" y="7190"/>
                      </a:cubicBezTo>
                      <a:cubicBezTo>
                        <a:pt x="10430" y="4011"/>
                        <a:pt x="20092" y="5064"/>
                        <a:pt x="26503" y="5762"/>
                      </a:cubicBezTo>
                      <a:cubicBezTo>
                        <a:pt x="28754" y="6011"/>
                        <a:pt x="30700" y="6219"/>
                        <a:pt x="32268" y="6268"/>
                      </a:cubicBezTo>
                      <a:cubicBezTo>
                        <a:pt x="33350" y="6296"/>
                        <a:pt x="35364" y="6355"/>
                        <a:pt x="36063" y="7160"/>
                      </a:cubicBezTo>
                      <a:cubicBezTo>
                        <a:pt x="36573" y="7753"/>
                        <a:pt x="36689" y="9092"/>
                        <a:pt x="36776" y="10067"/>
                      </a:cubicBezTo>
                      <a:lnTo>
                        <a:pt x="38223" y="26849"/>
                      </a:lnTo>
                      <a:cubicBezTo>
                        <a:pt x="38441" y="29382"/>
                        <a:pt x="38465" y="31877"/>
                        <a:pt x="37179" y="32979"/>
                      </a:cubicBezTo>
                      <a:cubicBezTo>
                        <a:pt x="36228" y="33794"/>
                        <a:pt x="34476" y="33871"/>
                        <a:pt x="32617" y="33891"/>
                      </a:cubicBezTo>
                      <a:lnTo>
                        <a:pt x="5174" y="34114"/>
                      </a:lnTo>
                      <a:cubicBezTo>
                        <a:pt x="5198" y="33328"/>
                        <a:pt x="5217" y="32396"/>
                        <a:pt x="5242" y="31357"/>
                      </a:cubicBezTo>
                      <a:close/>
                      <a:moveTo>
                        <a:pt x="2053" y="34173"/>
                      </a:moveTo>
                      <a:cubicBezTo>
                        <a:pt x="1646" y="34245"/>
                        <a:pt x="1267" y="34420"/>
                        <a:pt x="952" y="34667"/>
                      </a:cubicBezTo>
                      <a:cubicBezTo>
                        <a:pt x="1248" y="34430"/>
                        <a:pt x="1621" y="34250"/>
                        <a:pt x="2053" y="3417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5" name="任意多边形 34"/>
                <p:cNvSpPr/>
                <p:nvPr/>
              </p:nvSpPr>
              <p:spPr>
                <a:xfrm>
                  <a:off x="-1836171" y="-212829"/>
                  <a:ext cx="125609" cy="6498"/>
                </a:xfrm>
                <a:custGeom>
                  <a:avLst/>
                  <a:gdLst>
                    <a:gd name="connsiteX0" fmla="*/ 2470 w 125609"/>
                    <a:gd name="connsiteY0" fmla="*/ 5008 h 6498"/>
                    <a:gd name="connsiteX1" fmla="*/ 123073 w 125609"/>
                    <a:gd name="connsiteY1" fmla="*/ 6499 h 6498"/>
                    <a:gd name="connsiteX2" fmla="*/ 123106 w 125609"/>
                    <a:gd name="connsiteY2" fmla="*/ 6499 h 6498"/>
                    <a:gd name="connsiteX3" fmla="*/ 125610 w 125609"/>
                    <a:gd name="connsiteY3" fmla="*/ 4028 h 6498"/>
                    <a:gd name="connsiteX4" fmla="*/ 123135 w 125609"/>
                    <a:gd name="connsiteY4" fmla="*/ 1490 h 6498"/>
                    <a:gd name="connsiteX5" fmla="*/ 2534 w 125609"/>
                    <a:gd name="connsiteY5" fmla="*/ 0 h 6498"/>
                    <a:gd name="connsiteX6" fmla="*/ 2504 w 125609"/>
                    <a:gd name="connsiteY6" fmla="*/ 0 h 6498"/>
                    <a:gd name="connsiteX7" fmla="*/ 0 w 125609"/>
                    <a:gd name="connsiteY7" fmla="*/ 2475 h 6498"/>
                    <a:gd name="connsiteX8" fmla="*/ 2470 w 125609"/>
                    <a:gd name="connsiteY8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8">
                      <a:moveTo>
                        <a:pt x="2470" y="5008"/>
                      </a:moveTo>
                      <a:lnTo>
                        <a:pt x="123073" y="6499"/>
                      </a:lnTo>
                      <a:cubicBezTo>
                        <a:pt x="123087" y="6499"/>
                        <a:pt x="123096" y="6499"/>
                        <a:pt x="123106" y="6499"/>
                      </a:cubicBezTo>
                      <a:cubicBezTo>
                        <a:pt x="124474" y="6499"/>
                        <a:pt x="125591" y="5402"/>
                        <a:pt x="125610" y="4028"/>
                      </a:cubicBezTo>
                      <a:cubicBezTo>
                        <a:pt x="125625" y="2645"/>
                        <a:pt x="124519" y="1509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6" name="任意多边形 35"/>
                <p:cNvSpPr/>
                <p:nvPr/>
              </p:nvSpPr>
              <p:spPr>
                <a:xfrm>
                  <a:off x="-1836171" y="-185561"/>
                  <a:ext cx="88630" cy="6503"/>
                </a:xfrm>
                <a:custGeom>
                  <a:avLst/>
                  <a:gdLst>
                    <a:gd name="connsiteX0" fmla="*/ 2470 w 88630"/>
                    <a:gd name="connsiteY0" fmla="*/ 5013 h 6503"/>
                    <a:gd name="connsiteX1" fmla="*/ 44255 w 88630"/>
                    <a:gd name="connsiteY1" fmla="*/ 5756 h 6503"/>
                    <a:gd name="connsiteX2" fmla="*/ 86093 w 88630"/>
                    <a:gd name="connsiteY2" fmla="*/ 6504 h 6503"/>
                    <a:gd name="connsiteX3" fmla="*/ 86126 w 88630"/>
                    <a:gd name="connsiteY3" fmla="*/ 6504 h 6503"/>
                    <a:gd name="connsiteX4" fmla="*/ 88631 w 88630"/>
                    <a:gd name="connsiteY4" fmla="*/ 4029 h 6503"/>
                    <a:gd name="connsiteX5" fmla="*/ 86156 w 88630"/>
                    <a:gd name="connsiteY5" fmla="*/ 1491 h 6503"/>
                    <a:gd name="connsiteX6" fmla="*/ 44371 w 88630"/>
                    <a:gd name="connsiteY6" fmla="*/ 748 h 6503"/>
                    <a:gd name="connsiteX7" fmla="*/ 2534 w 88630"/>
                    <a:gd name="connsiteY7" fmla="*/ 0 h 6503"/>
                    <a:gd name="connsiteX8" fmla="*/ 2500 w 88630"/>
                    <a:gd name="connsiteY8" fmla="*/ 0 h 6503"/>
                    <a:gd name="connsiteX9" fmla="*/ 0 w 88630"/>
                    <a:gd name="connsiteY9" fmla="*/ 2476 h 6503"/>
                    <a:gd name="connsiteX10" fmla="*/ 2470 w 88630"/>
                    <a:gd name="connsiteY10" fmla="*/ 5013 h 6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503">
                      <a:moveTo>
                        <a:pt x="2470" y="5013"/>
                      </a:moveTo>
                      <a:cubicBezTo>
                        <a:pt x="22557" y="5261"/>
                        <a:pt x="33588" y="5514"/>
                        <a:pt x="44255" y="5756"/>
                      </a:cubicBezTo>
                      <a:cubicBezTo>
                        <a:pt x="54936" y="5998"/>
                        <a:pt x="65981" y="6252"/>
                        <a:pt x="86093" y="6504"/>
                      </a:cubicBezTo>
                      <a:cubicBezTo>
                        <a:pt x="86103" y="6504"/>
                        <a:pt x="86112" y="6504"/>
                        <a:pt x="86126" y="6504"/>
                      </a:cubicBezTo>
                      <a:cubicBezTo>
                        <a:pt x="87495" y="6504"/>
                        <a:pt x="88611" y="5402"/>
                        <a:pt x="88631" y="4029"/>
                      </a:cubicBezTo>
                      <a:cubicBezTo>
                        <a:pt x="88646" y="2645"/>
                        <a:pt x="87539" y="1509"/>
                        <a:pt x="86156" y="1491"/>
                      </a:cubicBezTo>
                      <a:cubicBezTo>
                        <a:pt x="66069" y="1242"/>
                        <a:pt x="55038" y="990"/>
                        <a:pt x="44371" y="748"/>
                      </a:cubicBezTo>
                      <a:cubicBezTo>
                        <a:pt x="33690" y="506"/>
                        <a:pt x="22645" y="252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6"/>
                      </a:cubicBezTo>
                      <a:cubicBezTo>
                        <a:pt x="-19" y="3859"/>
                        <a:pt x="1087" y="4994"/>
                        <a:pt x="2470" y="501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7" name="任意多边形 36"/>
                <p:cNvSpPr/>
                <p:nvPr/>
              </p:nvSpPr>
              <p:spPr>
                <a:xfrm>
                  <a:off x="-1836171" y="-199241"/>
                  <a:ext cx="162590" cy="7793"/>
                </a:xfrm>
                <a:custGeom>
                  <a:avLst/>
                  <a:gdLst>
                    <a:gd name="connsiteX0" fmla="*/ 160115 w 162590"/>
                    <a:gd name="connsiteY0" fmla="*/ 2786 h 7793"/>
                    <a:gd name="connsiteX1" fmla="*/ 81288 w 162590"/>
                    <a:gd name="connsiteY1" fmla="*/ 1393 h 7793"/>
                    <a:gd name="connsiteX2" fmla="*/ 2538 w 162590"/>
                    <a:gd name="connsiteY2" fmla="*/ 0 h 7793"/>
                    <a:gd name="connsiteX3" fmla="*/ 0 w 162590"/>
                    <a:gd name="connsiteY3" fmla="*/ 2475 h 7793"/>
                    <a:gd name="connsiteX4" fmla="*/ 2470 w 162590"/>
                    <a:gd name="connsiteY4" fmla="*/ 5008 h 7793"/>
                    <a:gd name="connsiteX5" fmla="*/ 81191 w 162590"/>
                    <a:gd name="connsiteY5" fmla="*/ 6401 h 7793"/>
                    <a:gd name="connsiteX6" fmla="*/ 160052 w 162590"/>
                    <a:gd name="connsiteY6" fmla="*/ 7794 h 7793"/>
                    <a:gd name="connsiteX7" fmla="*/ 160085 w 162590"/>
                    <a:gd name="connsiteY7" fmla="*/ 7794 h 7793"/>
                    <a:gd name="connsiteX8" fmla="*/ 162590 w 162590"/>
                    <a:gd name="connsiteY8" fmla="*/ 5324 h 7793"/>
                    <a:gd name="connsiteX9" fmla="*/ 160115 w 162590"/>
                    <a:gd name="connsiteY9" fmla="*/ 2786 h 77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3">
                      <a:moveTo>
                        <a:pt x="160115" y="2786"/>
                      </a:moveTo>
                      <a:cubicBezTo>
                        <a:pt x="140014" y="2528"/>
                        <a:pt x="110158" y="1951"/>
                        <a:pt x="81288" y="1393"/>
                      </a:cubicBezTo>
                      <a:cubicBezTo>
                        <a:pt x="52452" y="834"/>
                        <a:pt x="22630" y="262"/>
                        <a:pt x="2538" y="0"/>
                      </a:cubicBezTo>
                      <a:cubicBezTo>
                        <a:pt x="1184" y="-15"/>
                        <a:pt x="20" y="1087"/>
                        <a:pt x="0" y="2475"/>
                      </a:cubicBezTo>
                      <a:cubicBezTo>
                        <a:pt x="-19" y="3853"/>
                        <a:pt x="1087" y="4988"/>
                        <a:pt x="2470" y="5008"/>
                      </a:cubicBezTo>
                      <a:cubicBezTo>
                        <a:pt x="22552" y="5270"/>
                        <a:pt x="52364" y="5843"/>
                        <a:pt x="81191" y="6401"/>
                      </a:cubicBezTo>
                      <a:cubicBezTo>
                        <a:pt x="110072" y="6959"/>
                        <a:pt x="139932" y="7536"/>
                        <a:pt x="160052" y="7794"/>
                      </a:cubicBezTo>
                      <a:cubicBezTo>
                        <a:pt x="160062" y="7794"/>
                        <a:pt x="160072" y="7794"/>
                        <a:pt x="160085" y="7794"/>
                      </a:cubicBezTo>
                      <a:cubicBezTo>
                        <a:pt x="161455" y="7794"/>
                        <a:pt x="162570" y="6697"/>
                        <a:pt x="162590" y="5324"/>
                      </a:cubicBezTo>
                      <a:cubicBezTo>
                        <a:pt x="162605" y="3940"/>
                        <a:pt x="161498" y="2804"/>
                        <a:pt x="160115" y="2786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8" name="任意多边形 37"/>
                <p:cNvSpPr/>
                <p:nvPr/>
              </p:nvSpPr>
              <p:spPr>
                <a:xfrm>
                  <a:off x="-1888375" y="-168855"/>
                  <a:ext cx="43350" cy="39138"/>
                </a:xfrm>
                <a:custGeom>
                  <a:avLst/>
                  <a:gdLst>
                    <a:gd name="connsiteX0" fmla="*/ 2505 w 43350"/>
                    <a:gd name="connsiteY0" fmla="*/ 39139 h 39138"/>
                    <a:gd name="connsiteX1" fmla="*/ 2524 w 43350"/>
                    <a:gd name="connsiteY1" fmla="*/ 39139 h 39138"/>
                    <a:gd name="connsiteX2" fmla="*/ 32656 w 43350"/>
                    <a:gd name="connsiteY2" fmla="*/ 38895 h 39138"/>
                    <a:gd name="connsiteX3" fmla="*/ 40431 w 43350"/>
                    <a:gd name="connsiteY3" fmla="*/ 36785 h 39138"/>
                    <a:gd name="connsiteX4" fmla="*/ 43211 w 43350"/>
                    <a:gd name="connsiteY4" fmla="*/ 26418 h 39138"/>
                    <a:gd name="connsiteX5" fmla="*/ 41765 w 43350"/>
                    <a:gd name="connsiteY5" fmla="*/ 9636 h 39138"/>
                    <a:gd name="connsiteX6" fmla="*/ 39844 w 43350"/>
                    <a:gd name="connsiteY6" fmla="*/ 3877 h 39138"/>
                    <a:gd name="connsiteX7" fmla="*/ 32414 w 43350"/>
                    <a:gd name="connsiteY7" fmla="*/ 1260 h 39138"/>
                    <a:gd name="connsiteX8" fmla="*/ 27046 w 43350"/>
                    <a:gd name="connsiteY8" fmla="*/ 785 h 39138"/>
                    <a:gd name="connsiteX9" fmla="*/ 3543 w 43350"/>
                    <a:gd name="connsiteY9" fmla="*/ 3780 h 39138"/>
                    <a:gd name="connsiteX10" fmla="*/ 233 w 43350"/>
                    <a:gd name="connsiteY10" fmla="*/ 31242 h 39138"/>
                    <a:gd name="connsiteX11" fmla="*/ 88 w 43350"/>
                    <a:gd name="connsiteY11" fmla="*/ 35970 h 39138"/>
                    <a:gd name="connsiteX12" fmla="*/ 0 w 43350"/>
                    <a:gd name="connsiteY12" fmla="*/ 36654 h 39138"/>
                    <a:gd name="connsiteX13" fmla="*/ 2505 w 43350"/>
                    <a:gd name="connsiteY13" fmla="*/ 39139 h 39138"/>
                    <a:gd name="connsiteX14" fmla="*/ 5242 w 43350"/>
                    <a:gd name="connsiteY14" fmla="*/ 31359 h 39138"/>
                    <a:gd name="connsiteX15" fmla="*/ 7212 w 43350"/>
                    <a:gd name="connsiteY15" fmla="*/ 7191 h 39138"/>
                    <a:gd name="connsiteX16" fmla="*/ 26503 w 43350"/>
                    <a:gd name="connsiteY16" fmla="*/ 5764 h 39138"/>
                    <a:gd name="connsiteX17" fmla="*/ 32268 w 43350"/>
                    <a:gd name="connsiteY17" fmla="*/ 6265 h 39138"/>
                    <a:gd name="connsiteX18" fmla="*/ 36063 w 43350"/>
                    <a:gd name="connsiteY18" fmla="*/ 7157 h 39138"/>
                    <a:gd name="connsiteX19" fmla="*/ 36776 w 43350"/>
                    <a:gd name="connsiteY19" fmla="*/ 10064 h 39138"/>
                    <a:gd name="connsiteX20" fmla="*/ 38223 w 43350"/>
                    <a:gd name="connsiteY20" fmla="*/ 26846 h 39138"/>
                    <a:gd name="connsiteX21" fmla="*/ 37179 w 43350"/>
                    <a:gd name="connsiteY21" fmla="*/ 32976 h 39138"/>
                    <a:gd name="connsiteX22" fmla="*/ 32617 w 43350"/>
                    <a:gd name="connsiteY22" fmla="*/ 33887 h 39138"/>
                    <a:gd name="connsiteX23" fmla="*/ 5174 w 43350"/>
                    <a:gd name="connsiteY23" fmla="*/ 34111 h 39138"/>
                    <a:gd name="connsiteX24" fmla="*/ 5242 w 43350"/>
                    <a:gd name="connsiteY24" fmla="*/ 31359 h 39138"/>
                    <a:gd name="connsiteX25" fmla="*/ 2480 w 43350"/>
                    <a:gd name="connsiteY25" fmla="*/ 34130 h 39138"/>
                    <a:gd name="connsiteX26" fmla="*/ 971 w 43350"/>
                    <a:gd name="connsiteY26" fmla="*/ 34654 h 39138"/>
                    <a:gd name="connsiteX27" fmla="*/ 2480 w 43350"/>
                    <a:gd name="connsiteY27" fmla="*/ 34130 h 39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50" h="39138">
                      <a:moveTo>
                        <a:pt x="2505" y="39139"/>
                      </a:moveTo>
                      <a:cubicBezTo>
                        <a:pt x="2509" y="39139"/>
                        <a:pt x="2514" y="39139"/>
                        <a:pt x="2524" y="39139"/>
                      </a:cubicBezTo>
                      <a:lnTo>
                        <a:pt x="32656" y="38895"/>
                      </a:lnTo>
                      <a:cubicBezTo>
                        <a:pt x="34787" y="38882"/>
                        <a:pt x="38014" y="38852"/>
                        <a:pt x="40431" y="36785"/>
                      </a:cubicBezTo>
                      <a:cubicBezTo>
                        <a:pt x="43857" y="33859"/>
                        <a:pt x="43420" y="28836"/>
                        <a:pt x="43211" y="26418"/>
                      </a:cubicBezTo>
                      <a:lnTo>
                        <a:pt x="41765" y="9636"/>
                      </a:lnTo>
                      <a:cubicBezTo>
                        <a:pt x="41629" y="8070"/>
                        <a:pt x="41426" y="5697"/>
                        <a:pt x="39844" y="3877"/>
                      </a:cubicBezTo>
                      <a:cubicBezTo>
                        <a:pt x="37708" y="1416"/>
                        <a:pt x="34263" y="1314"/>
                        <a:pt x="32414" y="1260"/>
                      </a:cubicBezTo>
                      <a:cubicBezTo>
                        <a:pt x="31045" y="1217"/>
                        <a:pt x="29191" y="1018"/>
                        <a:pt x="27046" y="785"/>
                      </a:cubicBezTo>
                      <a:cubicBezTo>
                        <a:pt x="18738" y="-117"/>
                        <a:pt x="8391" y="-1248"/>
                        <a:pt x="3543" y="3780"/>
                      </a:cubicBezTo>
                      <a:cubicBezTo>
                        <a:pt x="1456" y="5939"/>
                        <a:pt x="656" y="12612"/>
                        <a:pt x="233" y="31242"/>
                      </a:cubicBezTo>
                      <a:cubicBezTo>
                        <a:pt x="190" y="33233"/>
                        <a:pt x="141" y="35290"/>
                        <a:pt x="88" y="35970"/>
                      </a:cubicBezTo>
                      <a:cubicBezTo>
                        <a:pt x="30" y="36188"/>
                        <a:pt x="-4" y="36416"/>
                        <a:pt x="0" y="36654"/>
                      </a:cubicBezTo>
                      <a:cubicBezTo>
                        <a:pt x="10" y="38032"/>
                        <a:pt x="1131" y="39139"/>
                        <a:pt x="2505" y="39139"/>
                      </a:cubicBezTo>
                      <a:close/>
                      <a:moveTo>
                        <a:pt x="5242" y="31359"/>
                      </a:moveTo>
                      <a:cubicBezTo>
                        <a:pt x="5363" y="25996"/>
                        <a:pt x="5727" y="9748"/>
                        <a:pt x="7212" y="7191"/>
                      </a:cubicBezTo>
                      <a:cubicBezTo>
                        <a:pt x="10425" y="4012"/>
                        <a:pt x="20092" y="5066"/>
                        <a:pt x="26503" y="5764"/>
                      </a:cubicBezTo>
                      <a:cubicBezTo>
                        <a:pt x="28754" y="6007"/>
                        <a:pt x="30700" y="6220"/>
                        <a:pt x="32268" y="6265"/>
                      </a:cubicBezTo>
                      <a:cubicBezTo>
                        <a:pt x="33768" y="6308"/>
                        <a:pt x="35418" y="6420"/>
                        <a:pt x="36063" y="7157"/>
                      </a:cubicBezTo>
                      <a:cubicBezTo>
                        <a:pt x="36573" y="7749"/>
                        <a:pt x="36689" y="9089"/>
                        <a:pt x="36776" y="10064"/>
                      </a:cubicBezTo>
                      <a:lnTo>
                        <a:pt x="38223" y="26846"/>
                      </a:lnTo>
                      <a:cubicBezTo>
                        <a:pt x="38441" y="29379"/>
                        <a:pt x="38465" y="31874"/>
                        <a:pt x="37179" y="32976"/>
                      </a:cubicBezTo>
                      <a:cubicBezTo>
                        <a:pt x="36228" y="33791"/>
                        <a:pt x="34476" y="33873"/>
                        <a:pt x="32617" y="33887"/>
                      </a:cubicBezTo>
                      <a:lnTo>
                        <a:pt x="5174" y="34111"/>
                      </a:lnTo>
                      <a:cubicBezTo>
                        <a:pt x="5198" y="33330"/>
                        <a:pt x="5217" y="32398"/>
                        <a:pt x="5242" y="31359"/>
                      </a:cubicBezTo>
                      <a:close/>
                      <a:moveTo>
                        <a:pt x="2480" y="34130"/>
                      </a:moveTo>
                      <a:cubicBezTo>
                        <a:pt x="1912" y="34135"/>
                        <a:pt x="1388" y="34333"/>
                        <a:pt x="971" y="34654"/>
                      </a:cubicBezTo>
                      <a:cubicBezTo>
                        <a:pt x="1359" y="34348"/>
                        <a:pt x="1864" y="34135"/>
                        <a:pt x="2480" y="3413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9" name="任意多边形 38"/>
                <p:cNvSpPr/>
                <p:nvPr/>
              </p:nvSpPr>
              <p:spPr>
                <a:xfrm>
                  <a:off x="-1836171" y="-163130"/>
                  <a:ext cx="125609" cy="6497"/>
                </a:xfrm>
                <a:custGeom>
                  <a:avLst/>
                  <a:gdLst>
                    <a:gd name="connsiteX0" fmla="*/ 2470 w 125609"/>
                    <a:gd name="connsiteY0" fmla="*/ 5008 h 6497"/>
                    <a:gd name="connsiteX1" fmla="*/ 123073 w 125609"/>
                    <a:gd name="connsiteY1" fmla="*/ 6498 h 6497"/>
                    <a:gd name="connsiteX2" fmla="*/ 123106 w 125609"/>
                    <a:gd name="connsiteY2" fmla="*/ 6498 h 6497"/>
                    <a:gd name="connsiteX3" fmla="*/ 125610 w 125609"/>
                    <a:gd name="connsiteY3" fmla="*/ 4023 h 6497"/>
                    <a:gd name="connsiteX4" fmla="*/ 123135 w 125609"/>
                    <a:gd name="connsiteY4" fmla="*/ 1490 h 6497"/>
                    <a:gd name="connsiteX5" fmla="*/ 2534 w 125609"/>
                    <a:gd name="connsiteY5" fmla="*/ 0 h 6497"/>
                    <a:gd name="connsiteX6" fmla="*/ 2504 w 125609"/>
                    <a:gd name="connsiteY6" fmla="*/ 0 h 6497"/>
                    <a:gd name="connsiteX7" fmla="*/ 0 w 125609"/>
                    <a:gd name="connsiteY7" fmla="*/ 2470 h 6497"/>
                    <a:gd name="connsiteX8" fmla="*/ 2470 w 125609"/>
                    <a:gd name="connsiteY8" fmla="*/ 5008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7">
                      <a:moveTo>
                        <a:pt x="2470" y="5008"/>
                      </a:move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397"/>
                        <a:pt x="125610" y="4023"/>
                      </a:cubicBezTo>
                      <a:cubicBezTo>
                        <a:pt x="125625" y="2640"/>
                        <a:pt x="124519" y="1505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8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0" name="任意多边形 39"/>
                <p:cNvSpPr/>
                <p:nvPr/>
              </p:nvSpPr>
              <p:spPr>
                <a:xfrm>
                  <a:off x="-1836171" y="-135861"/>
                  <a:ext cx="88630" cy="6498"/>
                </a:xfrm>
                <a:custGeom>
                  <a:avLst/>
                  <a:gdLst>
                    <a:gd name="connsiteX0" fmla="*/ 2470 w 88630"/>
                    <a:gd name="connsiteY0" fmla="*/ 5008 h 6498"/>
                    <a:gd name="connsiteX1" fmla="*/ 44255 w 88630"/>
                    <a:gd name="connsiteY1" fmla="*/ 5756 h 6498"/>
                    <a:gd name="connsiteX2" fmla="*/ 86093 w 88630"/>
                    <a:gd name="connsiteY2" fmla="*/ 6499 h 6498"/>
                    <a:gd name="connsiteX3" fmla="*/ 86126 w 88630"/>
                    <a:gd name="connsiteY3" fmla="*/ 6499 h 6498"/>
                    <a:gd name="connsiteX4" fmla="*/ 88631 w 88630"/>
                    <a:gd name="connsiteY4" fmla="*/ 4028 h 6498"/>
                    <a:gd name="connsiteX5" fmla="*/ 86156 w 88630"/>
                    <a:gd name="connsiteY5" fmla="*/ 1490 h 6498"/>
                    <a:gd name="connsiteX6" fmla="*/ 44371 w 88630"/>
                    <a:gd name="connsiteY6" fmla="*/ 748 h 6498"/>
                    <a:gd name="connsiteX7" fmla="*/ 2534 w 88630"/>
                    <a:gd name="connsiteY7" fmla="*/ 0 h 6498"/>
                    <a:gd name="connsiteX8" fmla="*/ 2500 w 88630"/>
                    <a:gd name="connsiteY8" fmla="*/ 0 h 6498"/>
                    <a:gd name="connsiteX9" fmla="*/ 0 w 88630"/>
                    <a:gd name="connsiteY9" fmla="*/ 2475 h 6498"/>
                    <a:gd name="connsiteX10" fmla="*/ 2470 w 88630"/>
                    <a:gd name="connsiteY10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2470" y="5008"/>
                      </a:moveTo>
                      <a:cubicBezTo>
                        <a:pt x="22557" y="5256"/>
                        <a:pt x="33588" y="5514"/>
                        <a:pt x="44255" y="5756"/>
                      </a:cubicBezTo>
                      <a:cubicBezTo>
                        <a:pt x="54936" y="5998"/>
                        <a:pt x="65981" y="6250"/>
                        <a:pt x="86093" y="6499"/>
                      </a:cubicBezTo>
                      <a:cubicBezTo>
                        <a:pt x="86103" y="6499"/>
                        <a:pt x="86112" y="6499"/>
                        <a:pt x="86126" y="6499"/>
                      </a:cubicBezTo>
                      <a:cubicBezTo>
                        <a:pt x="87495" y="6499"/>
                        <a:pt x="88611" y="5402"/>
                        <a:pt x="88631" y="4028"/>
                      </a:cubicBezTo>
                      <a:cubicBezTo>
                        <a:pt x="88646" y="2645"/>
                        <a:pt x="87539" y="1509"/>
                        <a:pt x="86156" y="1490"/>
                      </a:cubicBezTo>
                      <a:cubicBezTo>
                        <a:pt x="66069" y="1242"/>
                        <a:pt x="55038" y="990"/>
                        <a:pt x="44371" y="748"/>
                      </a:cubicBezTo>
                      <a:cubicBezTo>
                        <a:pt x="33690" y="504"/>
                        <a:pt x="22645" y="247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1" name="任意多边形 40"/>
                <p:cNvSpPr/>
                <p:nvPr/>
              </p:nvSpPr>
              <p:spPr>
                <a:xfrm>
                  <a:off x="-1836171" y="-149541"/>
                  <a:ext cx="162590" cy="7793"/>
                </a:xfrm>
                <a:custGeom>
                  <a:avLst/>
                  <a:gdLst>
                    <a:gd name="connsiteX0" fmla="*/ 160115 w 162590"/>
                    <a:gd name="connsiteY0" fmla="*/ 2785 h 7793"/>
                    <a:gd name="connsiteX1" fmla="*/ 81342 w 162590"/>
                    <a:gd name="connsiteY1" fmla="*/ 1393 h 7793"/>
                    <a:gd name="connsiteX2" fmla="*/ 2538 w 162590"/>
                    <a:gd name="connsiteY2" fmla="*/ 0 h 7793"/>
                    <a:gd name="connsiteX3" fmla="*/ 0 w 162590"/>
                    <a:gd name="connsiteY3" fmla="*/ 2470 h 7793"/>
                    <a:gd name="connsiteX4" fmla="*/ 2470 w 162590"/>
                    <a:gd name="connsiteY4" fmla="*/ 5008 h 7793"/>
                    <a:gd name="connsiteX5" fmla="*/ 81245 w 162590"/>
                    <a:gd name="connsiteY5" fmla="*/ 6401 h 7793"/>
                    <a:gd name="connsiteX6" fmla="*/ 160052 w 162590"/>
                    <a:gd name="connsiteY6" fmla="*/ 7793 h 7793"/>
                    <a:gd name="connsiteX7" fmla="*/ 160085 w 162590"/>
                    <a:gd name="connsiteY7" fmla="*/ 7793 h 7793"/>
                    <a:gd name="connsiteX8" fmla="*/ 162590 w 162590"/>
                    <a:gd name="connsiteY8" fmla="*/ 5324 h 7793"/>
                    <a:gd name="connsiteX9" fmla="*/ 160115 w 162590"/>
                    <a:gd name="connsiteY9" fmla="*/ 2785 h 77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3">
                      <a:moveTo>
                        <a:pt x="160115" y="2785"/>
                      </a:moveTo>
                      <a:cubicBezTo>
                        <a:pt x="140024" y="2528"/>
                        <a:pt x="110192" y="1951"/>
                        <a:pt x="81342" y="1393"/>
                      </a:cubicBezTo>
                      <a:cubicBezTo>
                        <a:pt x="52485" y="834"/>
                        <a:pt x="22645" y="257"/>
                        <a:pt x="2538" y="0"/>
                      </a:cubicBezTo>
                      <a:cubicBezTo>
                        <a:pt x="1184" y="-5"/>
                        <a:pt x="20" y="1086"/>
                        <a:pt x="0" y="2470"/>
                      </a:cubicBezTo>
                      <a:cubicBezTo>
                        <a:pt x="-19" y="3853"/>
                        <a:pt x="1087" y="4988"/>
                        <a:pt x="2470" y="5008"/>
                      </a:cubicBezTo>
                      <a:cubicBezTo>
                        <a:pt x="22567" y="5265"/>
                        <a:pt x="52398" y="5843"/>
                        <a:pt x="81245" y="6401"/>
                      </a:cubicBezTo>
                      <a:cubicBezTo>
                        <a:pt x="110105" y="6959"/>
                        <a:pt x="139942" y="7536"/>
                        <a:pt x="160052" y="7793"/>
                      </a:cubicBezTo>
                      <a:cubicBezTo>
                        <a:pt x="160062" y="7793"/>
                        <a:pt x="160072" y="7793"/>
                        <a:pt x="160085" y="7793"/>
                      </a:cubicBezTo>
                      <a:cubicBezTo>
                        <a:pt x="161455" y="7793"/>
                        <a:pt x="162570" y="6696"/>
                        <a:pt x="162590" y="5324"/>
                      </a:cubicBezTo>
                      <a:cubicBezTo>
                        <a:pt x="162605" y="3940"/>
                        <a:pt x="161498" y="2804"/>
                        <a:pt x="160115" y="278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2" name="任意多边形 41"/>
                <p:cNvSpPr/>
                <p:nvPr/>
              </p:nvSpPr>
              <p:spPr>
                <a:xfrm>
                  <a:off x="-1888375" y="-127896"/>
                  <a:ext cx="55272" cy="47878"/>
                </a:xfrm>
                <a:custGeom>
                  <a:avLst/>
                  <a:gdLst>
                    <a:gd name="connsiteX0" fmla="*/ 2505 w 55272"/>
                    <a:gd name="connsiteY0" fmla="*/ 47878 h 47878"/>
                    <a:gd name="connsiteX1" fmla="*/ 2524 w 55272"/>
                    <a:gd name="connsiteY1" fmla="*/ 47878 h 47878"/>
                    <a:gd name="connsiteX2" fmla="*/ 32656 w 55272"/>
                    <a:gd name="connsiteY2" fmla="*/ 47636 h 47878"/>
                    <a:gd name="connsiteX3" fmla="*/ 40431 w 55272"/>
                    <a:gd name="connsiteY3" fmla="*/ 45525 h 47878"/>
                    <a:gd name="connsiteX4" fmla="*/ 43211 w 55272"/>
                    <a:gd name="connsiteY4" fmla="*/ 35154 h 47878"/>
                    <a:gd name="connsiteX5" fmla="*/ 42280 w 55272"/>
                    <a:gd name="connsiteY5" fmla="*/ 24361 h 47878"/>
                    <a:gd name="connsiteX6" fmla="*/ 54902 w 55272"/>
                    <a:gd name="connsiteY6" fmla="*/ 3819 h 47878"/>
                    <a:gd name="connsiteX7" fmla="*/ 54077 w 55272"/>
                    <a:gd name="connsiteY7" fmla="*/ 372 h 47878"/>
                    <a:gd name="connsiteX8" fmla="*/ 50632 w 55272"/>
                    <a:gd name="connsiteY8" fmla="*/ 1192 h 47878"/>
                    <a:gd name="connsiteX9" fmla="*/ 41464 w 55272"/>
                    <a:gd name="connsiteY9" fmla="*/ 16121 h 47878"/>
                    <a:gd name="connsiteX10" fmla="*/ 39844 w 55272"/>
                    <a:gd name="connsiteY10" fmla="*/ 12617 h 47878"/>
                    <a:gd name="connsiteX11" fmla="*/ 32414 w 55272"/>
                    <a:gd name="connsiteY11" fmla="*/ 9996 h 47878"/>
                    <a:gd name="connsiteX12" fmla="*/ 27041 w 55272"/>
                    <a:gd name="connsiteY12" fmla="*/ 9520 h 47878"/>
                    <a:gd name="connsiteX13" fmla="*/ 3543 w 55272"/>
                    <a:gd name="connsiteY13" fmla="*/ 12520 h 47878"/>
                    <a:gd name="connsiteX14" fmla="*/ 233 w 55272"/>
                    <a:gd name="connsiteY14" fmla="*/ 39983 h 47878"/>
                    <a:gd name="connsiteX15" fmla="*/ 88 w 55272"/>
                    <a:gd name="connsiteY15" fmla="*/ 44710 h 47878"/>
                    <a:gd name="connsiteX16" fmla="*/ 0 w 55272"/>
                    <a:gd name="connsiteY16" fmla="*/ 45393 h 47878"/>
                    <a:gd name="connsiteX17" fmla="*/ 2505 w 55272"/>
                    <a:gd name="connsiteY17" fmla="*/ 47878 h 47878"/>
                    <a:gd name="connsiteX18" fmla="*/ 5242 w 55272"/>
                    <a:gd name="connsiteY18" fmla="*/ 40100 h 47878"/>
                    <a:gd name="connsiteX19" fmla="*/ 7212 w 55272"/>
                    <a:gd name="connsiteY19" fmla="*/ 15932 h 47878"/>
                    <a:gd name="connsiteX20" fmla="*/ 26498 w 55272"/>
                    <a:gd name="connsiteY20" fmla="*/ 14499 h 47878"/>
                    <a:gd name="connsiteX21" fmla="*/ 32268 w 55272"/>
                    <a:gd name="connsiteY21" fmla="*/ 15005 h 47878"/>
                    <a:gd name="connsiteX22" fmla="*/ 36063 w 55272"/>
                    <a:gd name="connsiteY22" fmla="*/ 15897 h 47878"/>
                    <a:gd name="connsiteX23" fmla="*/ 36776 w 55272"/>
                    <a:gd name="connsiteY23" fmla="*/ 18804 h 47878"/>
                    <a:gd name="connsiteX24" fmla="*/ 37150 w 55272"/>
                    <a:gd name="connsiteY24" fmla="*/ 23148 h 47878"/>
                    <a:gd name="connsiteX25" fmla="*/ 31302 w 55272"/>
                    <a:gd name="connsiteY25" fmla="*/ 32664 h 47878"/>
                    <a:gd name="connsiteX26" fmla="*/ 18699 w 55272"/>
                    <a:gd name="connsiteY26" fmla="*/ 20644 h 47878"/>
                    <a:gd name="connsiteX27" fmla="*/ 15156 w 55272"/>
                    <a:gd name="connsiteY27" fmla="*/ 20726 h 47878"/>
                    <a:gd name="connsiteX28" fmla="*/ 15239 w 55272"/>
                    <a:gd name="connsiteY28" fmla="*/ 24269 h 47878"/>
                    <a:gd name="connsiteX29" fmla="*/ 30089 w 55272"/>
                    <a:gd name="connsiteY29" fmla="*/ 38425 h 47878"/>
                    <a:gd name="connsiteX30" fmla="*/ 31817 w 55272"/>
                    <a:gd name="connsiteY30" fmla="*/ 39119 h 47878"/>
                    <a:gd name="connsiteX31" fmla="*/ 32137 w 55272"/>
                    <a:gd name="connsiteY31" fmla="*/ 39099 h 47878"/>
                    <a:gd name="connsiteX32" fmla="*/ 33947 w 55272"/>
                    <a:gd name="connsiteY32" fmla="*/ 37925 h 47878"/>
                    <a:gd name="connsiteX33" fmla="*/ 37873 w 55272"/>
                    <a:gd name="connsiteY33" fmla="*/ 31533 h 47878"/>
                    <a:gd name="connsiteX34" fmla="*/ 38223 w 55272"/>
                    <a:gd name="connsiteY34" fmla="*/ 35586 h 47878"/>
                    <a:gd name="connsiteX35" fmla="*/ 37179 w 55272"/>
                    <a:gd name="connsiteY35" fmla="*/ 41716 h 47878"/>
                    <a:gd name="connsiteX36" fmla="*/ 32617 w 55272"/>
                    <a:gd name="connsiteY36" fmla="*/ 42628 h 47878"/>
                    <a:gd name="connsiteX37" fmla="*/ 5174 w 55272"/>
                    <a:gd name="connsiteY37" fmla="*/ 42851 h 47878"/>
                    <a:gd name="connsiteX38" fmla="*/ 5242 w 55272"/>
                    <a:gd name="connsiteY38" fmla="*/ 40100 h 47878"/>
                    <a:gd name="connsiteX39" fmla="*/ 2053 w 55272"/>
                    <a:gd name="connsiteY39" fmla="*/ 42909 h 47878"/>
                    <a:gd name="connsiteX40" fmla="*/ 952 w 55272"/>
                    <a:gd name="connsiteY40" fmla="*/ 43409 h 47878"/>
                    <a:gd name="connsiteX41" fmla="*/ 2053 w 55272"/>
                    <a:gd name="connsiteY41" fmla="*/ 42909 h 478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55272" h="47878">
                      <a:moveTo>
                        <a:pt x="2505" y="47878"/>
                      </a:moveTo>
                      <a:cubicBezTo>
                        <a:pt x="2509" y="47878"/>
                        <a:pt x="2519" y="47874"/>
                        <a:pt x="2524" y="47878"/>
                      </a:cubicBezTo>
                      <a:lnTo>
                        <a:pt x="32656" y="47636"/>
                      </a:lnTo>
                      <a:cubicBezTo>
                        <a:pt x="34787" y="47617"/>
                        <a:pt x="38014" y="47592"/>
                        <a:pt x="40431" y="45525"/>
                      </a:cubicBezTo>
                      <a:cubicBezTo>
                        <a:pt x="43857" y="42598"/>
                        <a:pt x="43420" y="37571"/>
                        <a:pt x="43211" y="35154"/>
                      </a:cubicBezTo>
                      <a:lnTo>
                        <a:pt x="42280" y="24361"/>
                      </a:lnTo>
                      <a:lnTo>
                        <a:pt x="54902" y="3819"/>
                      </a:lnTo>
                      <a:cubicBezTo>
                        <a:pt x="55625" y="2639"/>
                        <a:pt x="55257" y="1095"/>
                        <a:pt x="54077" y="372"/>
                      </a:cubicBezTo>
                      <a:cubicBezTo>
                        <a:pt x="52898" y="-356"/>
                        <a:pt x="51355" y="18"/>
                        <a:pt x="50632" y="1192"/>
                      </a:cubicBezTo>
                      <a:lnTo>
                        <a:pt x="41464" y="16121"/>
                      </a:lnTo>
                      <a:cubicBezTo>
                        <a:pt x="41222" y="14947"/>
                        <a:pt x="40775" y="13684"/>
                        <a:pt x="39844" y="12617"/>
                      </a:cubicBezTo>
                      <a:cubicBezTo>
                        <a:pt x="37708" y="10151"/>
                        <a:pt x="34263" y="10054"/>
                        <a:pt x="32414" y="9996"/>
                      </a:cubicBezTo>
                      <a:cubicBezTo>
                        <a:pt x="31045" y="9957"/>
                        <a:pt x="29191" y="9759"/>
                        <a:pt x="27041" y="9520"/>
                      </a:cubicBezTo>
                      <a:cubicBezTo>
                        <a:pt x="18733" y="8618"/>
                        <a:pt x="8391" y="7492"/>
                        <a:pt x="3543" y="12520"/>
                      </a:cubicBezTo>
                      <a:cubicBezTo>
                        <a:pt x="1461" y="14680"/>
                        <a:pt x="656" y="21352"/>
                        <a:pt x="233" y="39983"/>
                      </a:cubicBezTo>
                      <a:cubicBezTo>
                        <a:pt x="190" y="41973"/>
                        <a:pt x="141" y="44025"/>
                        <a:pt x="88" y="44710"/>
                      </a:cubicBezTo>
                      <a:cubicBezTo>
                        <a:pt x="30" y="44927"/>
                        <a:pt x="-4" y="45156"/>
                        <a:pt x="0" y="45393"/>
                      </a:cubicBezTo>
                      <a:cubicBezTo>
                        <a:pt x="10" y="46772"/>
                        <a:pt x="1131" y="47878"/>
                        <a:pt x="2505" y="47878"/>
                      </a:cubicBezTo>
                      <a:close/>
                      <a:moveTo>
                        <a:pt x="5242" y="40100"/>
                      </a:moveTo>
                      <a:cubicBezTo>
                        <a:pt x="5363" y="34736"/>
                        <a:pt x="5727" y="18489"/>
                        <a:pt x="7212" y="15932"/>
                      </a:cubicBezTo>
                      <a:cubicBezTo>
                        <a:pt x="10430" y="12753"/>
                        <a:pt x="20092" y="13806"/>
                        <a:pt x="26498" y="14499"/>
                      </a:cubicBezTo>
                      <a:cubicBezTo>
                        <a:pt x="28754" y="14747"/>
                        <a:pt x="30700" y="14960"/>
                        <a:pt x="32268" y="15005"/>
                      </a:cubicBezTo>
                      <a:cubicBezTo>
                        <a:pt x="33768" y="15048"/>
                        <a:pt x="35418" y="15159"/>
                        <a:pt x="36063" y="15897"/>
                      </a:cubicBezTo>
                      <a:cubicBezTo>
                        <a:pt x="36573" y="16490"/>
                        <a:pt x="36689" y="17829"/>
                        <a:pt x="36776" y="18804"/>
                      </a:cubicBezTo>
                      <a:lnTo>
                        <a:pt x="37150" y="23148"/>
                      </a:lnTo>
                      <a:lnTo>
                        <a:pt x="31302" y="32664"/>
                      </a:lnTo>
                      <a:lnTo>
                        <a:pt x="18699" y="20644"/>
                      </a:lnTo>
                      <a:cubicBezTo>
                        <a:pt x="17695" y="19688"/>
                        <a:pt x="16112" y="19726"/>
                        <a:pt x="15156" y="20726"/>
                      </a:cubicBezTo>
                      <a:cubicBezTo>
                        <a:pt x="14200" y="21731"/>
                        <a:pt x="14239" y="23313"/>
                        <a:pt x="15239" y="24269"/>
                      </a:cubicBezTo>
                      <a:lnTo>
                        <a:pt x="30089" y="38425"/>
                      </a:lnTo>
                      <a:cubicBezTo>
                        <a:pt x="30555" y="38876"/>
                        <a:pt x="31176" y="39119"/>
                        <a:pt x="31817" y="39119"/>
                      </a:cubicBezTo>
                      <a:cubicBezTo>
                        <a:pt x="31923" y="39119"/>
                        <a:pt x="32030" y="39114"/>
                        <a:pt x="32137" y="39099"/>
                      </a:cubicBezTo>
                      <a:cubicBezTo>
                        <a:pt x="32889" y="39003"/>
                        <a:pt x="33554" y="38570"/>
                        <a:pt x="33947" y="37925"/>
                      </a:cubicBezTo>
                      <a:lnTo>
                        <a:pt x="37873" y="31533"/>
                      </a:lnTo>
                      <a:lnTo>
                        <a:pt x="38223" y="35586"/>
                      </a:lnTo>
                      <a:cubicBezTo>
                        <a:pt x="38441" y="38119"/>
                        <a:pt x="38465" y="40614"/>
                        <a:pt x="37179" y="41716"/>
                      </a:cubicBezTo>
                      <a:cubicBezTo>
                        <a:pt x="36223" y="42531"/>
                        <a:pt x="34476" y="42613"/>
                        <a:pt x="32617" y="42628"/>
                      </a:cubicBezTo>
                      <a:lnTo>
                        <a:pt x="5174" y="42851"/>
                      </a:lnTo>
                      <a:cubicBezTo>
                        <a:pt x="5198" y="42065"/>
                        <a:pt x="5217" y="41138"/>
                        <a:pt x="5242" y="40100"/>
                      </a:cubicBezTo>
                      <a:close/>
                      <a:moveTo>
                        <a:pt x="2053" y="42909"/>
                      </a:moveTo>
                      <a:cubicBezTo>
                        <a:pt x="1646" y="42987"/>
                        <a:pt x="1267" y="43162"/>
                        <a:pt x="952" y="43409"/>
                      </a:cubicBezTo>
                      <a:cubicBezTo>
                        <a:pt x="1248" y="43171"/>
                        <a:pt x="1621" y="42987"/>
                        <a:pt x="2053" y="4290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3" name="任意多边形 42"/>
                <p:cNvSpPr/>
                <p:nvPr/>
              </p:nvSpPr>
              <p:spPr>
                <a:xfrm>
                  <a:off x="-1836171" y="-113430"/>
                  <a:ext cx="125610" cy="6497"/>
                </a:xfrm>
                <a:custGeom>
                  <a:avLst/>
                  <a:gdLst>
                    <a:gd name="connsiteX0" fmla="*/ 2504 w 125610"/>
                    <a:gd name="connsiteY0" fmla="*/ 0 h 6497"/>
                    <a:gd name="connsiteX1" fmla="*/ 0 w 125610"/>
                    <a:gd name="connsiteY1" fmla="*/ 2470 h 6497"/>
                    <a:gd name="connsiteX2" fmla="*/ 2475 w 125610"/>
                    <a:gd name="connsiteY2" fmla="*/ 5008 h 6497"/>
                    <a:gd name="connsiteX3" fmla="*/ 123073 w 125610"/>
                    <a:gd name="connsiteY3" fmla="*/ 6498 h 6497"/>
                    <a:gd name="connsiteX4" fmla="*/ 123106 w 125610"/>
                    <a:gd name="connsiteY4" fmla="*/ 6498 h 6497"/>
                    <a:gd name="connsiteX5" fmla="*/ 125610 w 125610"/>
                    <a:gd name="connsiteY5" fmla="*/ 4023 h 6497"/>
                    <a:gd name="connsiteX6" fmla="*/ 123140 w 125610"/>
                    <a:gd name="connsiteY6" fmla="*/ 1485 h 6497"/>
                    <a:gd name="connsiteX7" fmla="*/ 2538 w 125610"/>
                    <a:gd name="connsiteY7" fmla="*/ 0 h 6497"/>
                    <a:gd name="connsiteX8" fmla="*/ 2504 w 125610"/>
                    <a:gd name="connsiteY8" fmla="*/ 0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10" h="6497">
                      <a:moveTo>
                        <a:pt x="2504" y="0"/>
                      </a:move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3"/>
                        <a:pt x="1092" y="4989"/>
                        <a:pt x="2475" y="5008"/>
                      </a:cubicBez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397"/>
                        <a:pt x="125610" y="4023"/>
                      </a:cubicBezTo>
                      <a:cubicBezTo>
                        <a:pt x="125630" y="2640"/>
                        <a:pt x="124519" y="1505"/>
                        <a:pt x="123140" y="1485"/>
                      </a:cubicBezTo>
                      <a:lnTo>
                        <a:pt x="2538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4" name="任意多边形 43"/>
                <p:cNvSpPr/>
                <p:nvPr/>
              </p:nvSpPr>
              <p:spPr>
                <a:xfrm>
                  <a:off x="-1836171" y="-86161"/>
                  <a:ext cx="88630" cy="6498"/>
                </a:xfrm>
                <a:custGeom>
                  <a:avLst/>
                  <a:gdLst>
                    <a:gd name="connsiteX0" fmla="*/ 2470 w 88630"/>
                    <a:gd name="connsiteY0" fmla="*/ 5008 h 6498"/>
                    <a:gd name="connsiteX1" fmla="*/ 44270 w 88630"/>
                    <a:gd name="connsiteY1" fmla="*/ 5751 h 6498"/>
                    <a:gd name="connsiteX2" fmla="*/ 86093 w 88630"/>
                    <a:gd name="connsiteY2" fmla="*/ 6499 h 6498"/>
                    <a:gd name="connsiteX3" fmla="*/ 86126 w 88630"/>
                    <a:gd name="connsiteY3" fmla="*/ 6499 h 6498"/>
                    <a:gd name="connsiteX4" fmla="*/ 88631 w 88630"/>
                    <a:gd name="connsiteY4" fmla="*/ 4023 h 6498"/>
                    <a:gd name="connsiteX5" fmla="*/ 86156 w 88630"/>
                    <a:gd name="connsiteY5" fmla="*/ 1490 h 6498"/>
                    <a:gd name="connsiteX6" fmla="*/ 44381 w 88630"/>
                    <a:gd name="connsiteY6" fmla="*/ 748 h 6498"/>
                    <a:gd name="connsiteX7" fmla="*/ 2534 w 88630"/>
                    <a:gd name="connsiteY7" fmla="*/ 0 h 6498"/>
                    <a:gd name="connsiteX8" fmla="*/ 2500 w 88630"/>
                    <a:gd name="connsiteY8" fmla="*/ 0 h 6498"/>
                    <a:gd name="connsiteX9" fmla="*/ 0 w 88630"/>
                    <a:gd name="connsiteY9" fmla="*/ 2475 h 6498"/>
                    <a:gd name="connsiteX10" fmla="*/ 2470 w 88630"/>
                    <a:gd name="connsiteY10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2470" y="5008"/>
                      </a:moveTo>
                      <a:cubicBezTo>
                        <a:pt x="22567" y="5256"/>
                        <a:pt x="33598" y="5509"/>
                        <a:pt x="44270" y="5751"/>
                      </a:cubicBezTo>
                      <a:cubicBezTo>
                        <a:pt x="54946" y="5998"/>
                        <a:pt x="65986" y="6250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3"/>
                      </a:cubicBezTo>
                      <a:cubicBezTo>
                        <a:pt x="88646" y="2640"/>
                        <a:pt x="87539" y="1505"/>
                        <a:pt x="86156" y="1490"/>
                      </a:cubicBezTo>
                      <a:cubicBezTo>
                        <a:pt x="66078" y="1242"/>
                        <a:pt x="55048" y="990"/>
                        <a:pt x="44381" y="748"/>
                      </a:cubicBezTo>
                      <a:cubicBezTo>
                        <a:pt x="33699" y="499"/>
                        <a:pt x="22654" y="247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5" name="任意多边形 44"/>
                <p:cNvSpPr/>
                <p:nvPr/>
              </p:nvSpPr>
              <p:spPr>
                <a:xfrm>
                  <a:off x="-1836171" y="-99842"/>
                  <a:ext cx="162590" cy="7794"/>
                </a:xfrm>
                <a:custGeom>
                  <a:avLst/>
                  <a:gdLst>
                    <a:gd name="connsiteX0" fmla="*/ 160115 w 162590"/>
                    <a:gd name="connsiteY0" fmla="*/ 2787 h 7794"/>
                    <a:gd name="connsiteX1" fmla="*/ 81395 w 162590"/>
                    <a:gd name="connsiteY1" fmla="*/ 1393 h 7794"/>
                    <a:gd name="connsiteX2" fmla="*/ 2538 w 162590"/>
                    <a:gd name="connsiteY2" fmla="*/ 0 h 7794"/>
                    <a:gd name="connsiteX3" fmla="*/ 0 w 162590"/>
                    <a:gd name="connsiteY3" fmla="*/ 2471 h 7794"/>
                    <a:gd name="connsiteX4" fmla="*/ 2470 w 162590"/>
                    <a:gd name="connsiteY4" fmla="*/ 5009 h 7794"/>
                    <a:gd name="connsiteX5" fmla="*/ 81297 w 162590"/>
                    <a:gd name="connsiteY5" fmla="*/ 6402 h 7794"/>
                    <a:gd name="connsiteX6" fmla="*/ 160052 w 162590"/>
                    <a:gd name="connsiteY6" fmla="*/ 7795 h 7794"/>
                    <a:gd name="connsiteX7" fmla="*/ 160085 w 162590"/>
                    <a:gd name="connsiteY7" fmla="*/ 7795 h 7794"/>
                    <a:gd name="connsiteX8" fmla="*/ 162590 w 162590"/>
                    <a:gd name="connsiteY8" fmla="*/ 5325 h 7794"/>
                    <a:gd name="connsiteX9" fmla="*/ 160115 w 162590"/>
                    <a:gd name="connsiteY9" fmla="*/ 2787 h 7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4">
                      <a:moveTo>
                        <a:pt x="160115" y="2787"/>
                      </a:moveTo>
                      <a:cubicBezTo>
                        <a:pt x="140034" y="2529"/>
                        <a:pt x="110222" y="1952"/>
                        <a:pt x="81395" y="1393"/>
                      </a:cubicBezTo>
                      <a:cubicBezTo>
                        <a:pt x="52515" y="835"/>
                        <a:pt x="22654" y="257"/>
                        <a:pt x="2538" y="0"/>
                      </a:cubicBezTo>
                      <a:cubicBezTo>
                        <a:pt x="1184" y="5"/>
                        <a:pt x="20" y="1087"/>
                        <a:pt x="0" y="2471"/>
                      </a:cubicBezTo>
                      <a:cubicBezTo>
                        <a:pt x="-19" y="3854"/>
                        <a:pt x="1087" y="4989"/>
                        <a:pt x="2470" y="5009"/>
                      </a:cubicBezTo>
                      <a:cubicBezTo>
                        <a:pt x="22577" y="5266"/>
                        <a:pt x="52427" y="5844"/>
                        <a:pt x="81297" y="6402"/>
                      </a:cubicBezTo>
                      <a:cubicBezTo>
                        <a:pt x="110134" y="6960"/>
                        <a:pt x="139955" y="7537"/>
                        <a:pt x="160052" y="7795"/>
                      </a:cubicBezTo>
                      <a:cubicBezTo>
                        <a:pt x="160062" y="7795"/>
                        <a:pt x="160072" y="7795"/>
                        <a:pt x="160085" y="7795"/>
                      </a:cubicBezTo>
                      <a:cubicBezTo>
                        <a:pt x="161455" y="7795"/>
                        <a:pt x="162570" y="6693"/>
                        <a:pt x="162590" y="5325"/>
                      </a:cubicBezTo>
                      <a:cubicBezTo>
                        <a:pt x="162605" y="3941"/>
                        <a:pt x="161498" y="2805"/>
                        <a:pt x="160115" y="2787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6" name="任意多边形 45"/>
                <p:cNvSpPr/>
                <p:nvPr/>
              </p:nvSpPr>
              <p:spPr>
                <a:xfrm>
                  <a:off x="-1888375" y="-69459"/>
                  <a:ext cx="43349" cy="39141"/>
                </a:xfrm>
                <a:custGeom>
                  <a:avLst/>
                  <a:gdLst>
                    <a:gd name="connsiteX0" fmla="*/ 2505 w 43349"/>
                    <a:gd name="connsiteY0" fmla="*/ 39141 h 39141"/>
                    <a:gd name="connsiteX1" fmla="*/ 2524 w 43349"/>
                    <a:gd name="connsiteY1" fmla="*/ 39141 h 39141"/>
                    <a:gd name="connsiteX2" fmla="*/ 32656 w 43349"/>
                    <a:gd name="connsiteY2" fmla="*/ 38899 h 39141"/>
                    <a:gd name="connsiteX3" fmla="*/ 40431 w 43349"/>
                    <a:gd name="connsiteY3" fmla="*/ 36788 h 39141"/>
                    <a:gd name="connsiteX4" fmla="*/ 43211 w 43349"/>
                    <a:gd name="connsiteY4" fmla="*/ 26417 h 39141"/>
                    <a:gd name="connsiteX5" fmla="*/ 41761 w 43349"/>
                    <a:gd name="connsiteY5" fmla="*/ 9640 h 39141"/>
                    <a:gd name="connsiteX6" fmla="*/ 39839 w 43349"/>
                    <a:gd name="connsiteY6" fmla="*/ 3875 h 39141"/>
                    <a:gd name="connsiteX7" fmla="*/ 32414 w 43349"/>
                    <a:gd name="connsiteY7" fmla="*/ 1259 h 39141"/>
                    <a:gd name="connsiteX8" fmla="*/ 27041 w 43349"/>
                    <a:gd name="connsiteY8" fmla="*/ 783 h 39141"/>
                    <a:gd name="connsiteX9" fmla="*/ 3543 w 43349"/>
                    <a:gd name="connsiteY9" fmla="*/ 3778 h 39141"/>
                    <a:gd name="connsiteX10" fmla="*/ 233 w 43349"/>
                    <a:gd name="connsiteY10" fmla="*/ 31246 h 39141"/>
                    <a:gd name="connsiteX11" fmla="*/ 88 w 43349"/>
                    <a:gd name="connsiteY11" fmla="*/ 35968 h 39141"/>
                    <a:gd name="connsiteX12" fmla="*/ 0 w 43349"/>
                    <a:gd name="connsiteY12" fmla="*/ 36656 h 39141"/>
                    <a:gd name="connsiteX13" fmla="*/ 2505 w 43349"/>
                    <a:gd name="connsiteY13" fmla="*/ 39141 h 39141"/>
                    <a:gd name="connsiteX14" fmla="*/ 5242 w 43349"/>
                    <a:gd name="connsiteY14" fmla="*/ 31358 h 39141"/>
                    <a:gd name="connsiteX15" fmla="*/ 7212 w 43349"/>
                    <a:gd name="connsiteY15" fmla="*/ 7190 h 39141"/>
                    <a:gd name="connsiteX16" fmla="*/ 26503 w 43349"/>
                    <a:gd name="connsiteY16" fmla="*/ 5762 h 39141"/>
                    <a:gd name="connsiteX17" fmla="*/ 32268 w 43349"/>
                    <a:gd name="connsiteY17" fmla="*/ 6267 h 39141"/>
                    <a:gd name="connsiteX18" fmla="*/ 36063 w 43349"/>
                    <a:gd name="connsiteY18" fmla="*/ 7160 h 39141"/>
                    <a:gd name="connsiteX19" fmla="*/ 36776 w 43349"/>
                    <a:gd name="connsiteY19" fmla="*/ 10067 h 39141"/>
                    <a:gd name="connsiteX20" fmla="*/ 38223 w 43349"/>
                    <a:gd name="connsiteY20" fmla="*/ 26849 h 39141"/>
                    <a:gd name="connsiteX21" fmla="*/ 37179 w 43349"/>
                    <a:gd name="connsiteY21" fmla="*/ 32978 h 39141"/>
                    <a:gd name="connsiteX22" fmla="*/ 32617 w 43349"/>
                    <a:gd name="connsiteY22" fmla="*/ 33891 h 39141"/>
                    <a:gd name="connsiteX23" fmla="*/ 5174 w 43349"/>
                    <a:gd name="connsiteY23" fmla="*/ 34113 h 39141"/>
                    <a:gd name="connsiteX24" fmla="*/ 5242 w 43349"/>
                    <a:gd name="connsiteY24" fmla="*/ 31358 h 39141"/>
                    <a:gd name="connsiteX25" fmla="*/ 2053 w 43349"/>
                    <a:gd name="connsiteY25" fmla="*/ 34172 h 39141"/>
                    <a:gd name="connsiteX26" fmla="*/ 952 w 43349"/>
                    <a:gd name="connsiteY26" fmla="*/ 34672 h 39141"/>
                    <a:gd name="connsiteX27" fmla="*/ 2053 w 43349"/>
                    <a:gd name="connsiteY27" fmla="*/ 34172 h 391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49" h="39141">
                      <a:moveTo>
                        <a:pt x="2505" y="39141"/>
                      </a:moveTo>
                      <a:cubicBezTo>
                        <a:pt x="2509" y="39141"/>
                        <a:pt x="2519" y="39136"/>
                        <a:pt x="2524" y="39141"/>
                      </a:cubicBezTo>
                      <a:lnTo>
                        <a:pt x="32656" y="38899"/>
                      </a:lnTo>
                      <a:cubicBezTo>
                        <a:pt x="34787" y="38879"/>
                        <a:pt x="38014" y="38855"/>
                        <a:pt x="40431" y="36788"/>
                      </a:cubicBezTo>
                      <a:cubicBezTo>
                        <a:pt x="43852" y="33861"/>
                        <a:pt x="43420" y="28833"/>
                        <a:pt x="43211" y="26417"/>
                      </a:cubicBezTo>
                      <a:lnTo>
                        <a:pt x="41761" y="9640"/>
                      </a:lnTo>
                      <a:cubicBezTo>
                        <a:pt x="41625" y="8068"/>
                        <a:pt x="41421" y="5699"/>
                        <a:pt x="39839" y="3875"/>
                      </a:cubicBezTo>
                      <a:cubicBezTo>
                        <a:pt x="37703" y="1414"/>
                        <a:pt x="34263" y="1317"/>
                        <a:pt x="32414" y="1259"/>
                      </a:cubicBezTo>
                      <a:cubicBezTo>
                        <a:pt x="31040" y="1220"/>
                        <a:pt x="29191" y="1022"/>
                        <a:pt x="27041" y="783"/>
                      </a:cubicBezTo>
                      <a:cubicBezTo>
                        <a:pt x="18733" y="-119"/>
                        <a:pt x="8391" y="-1244"/>
                        <a:pt x="3543" y="3778"/>
                      </a:cubicBezTo>
                      <a:cubicBezTo>
                        <a:pt x="1456" y="5938"/>
                        <a:pt x="656" y="12615"/>
                        <a:pt x="233" y="31246"/>
                      </a:cubicBezTo>
                      <a:cubicBezTo>
                        <a:pt x="190" y="33235"/>
                        <a:pt x="141" y="35289"/>
                        <a:pt x="88" y="35968"/>
                      </a:cubicBezTo>
                      <a:cubicBezTo>
                        <a:pt x="30" y="36186"/>
                        <a:pt x="-4" y="36419"/>
                        <a:pt x="0" y="36656"/>
                      </a:cubicBezTo>
                      <a:cubicBezTo>
                        <a:pt x="10" y="38035"/>
                        <a:pt x="1131" y="39141"/>
                        <a:pt x="2505" y="39141"/>
                      </a:cubicBezTo>
                      <a:close/>
                      <a:moveTo>
                        <a:pt x="5242" y="31358"/>
                      </a:moveTo>
                      <a:cubicBezTo>
                        <a:pt x="5363" y="25994"/>
                        <a:pt x="5727" y="9747"/>
                        <a:pt x="7212" y="7190"/>
                      </a:cubicBezTo>
                      <a:cubicBezTo>
                        <a:pt x="10430" y="4016"/>
                        <a:pt x="20092" y="5064"/>
                        <a:pt x="26503" y="5762"/>
                      </a:cubicBezTo>
                      <a:cubicBezTo>
                        <a:pt x="28754" y="6010"/>
                        <a:pt x="30700" y="6218"/>
                        <a:pt x="32268" y="6267"/>
                      </a:cubicBezTo>
                      <a:cubicBezTo>
                        <a:pt x="33350" y="6302"/>
                        <a:pt x="35364" y="6355"/>
                        <a:pt x="36063" y="7160"/>
                      </a:cubicBezTo>
                      <a:cubicBezTo>
                        <a:pt x="36573" y="7753"/>
                        <a:pt x="36689" y="9092"/>
                        <a:pt x="36776" y="10067"/>
                      </a:cubicBezTo>
                      <a:lnTo>
                        <a:pt x="38223" y="26849"/>
                      </a:lnTo>
                      <a:cubicBezTo>
                        <a:pt x="38441" y="29382"/>
                        <a:pt x="38465" y="31877"/>
                        <a:pt x="37179" y="32978"/>
                      </a:cubicBezTo>
                      <a:cubicBezTo>
                        <a:pt x="36228" y="33794"/>
                        <a:pt x="34476" y="33876"/>
                        <a:pt x="32617" y="33891"/>
                      </a:cubicBezTo>
                      <a:lnTo>
                        <a:pt x="5174" y="34113"/>
                      </a:lnTo>
                      <a:cubicBezTo>
                        <a:pt x="5198" y="33328"/>
                        <a:pt x="5217" y="32396"/>
                        <a:pt x="5242" y="31358"/>
                      </a:cubicBezTo>
                      <a:close/>
                      <a:moveTo>
                        <a:pt x="2053" y="34172"/>
                      </a:moveTo>
                      <a:cubicBezTo>
                        <a:pt x="1646" y="34250"/>
                        <a:pt x="1267" y="34420"/>
                        <a:pt x="952" y="34672"/>
                      </a:cubicBezTo>
                      <a:cubicBezTo>
                        <a:pt x="1248" y="34429"/>
                        <a:pt x="1621" y="34250"/>
                        <a:pt x="2053" y="34172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7" name="任意多边形 46"/>
                <p:cNvSpPr/>
                <p:nvPr/>
              </p:nvSpPr>
              <p:spPr>
                <a:xfrm>
                  <a:off x="-1836171" y="-63735"/>
                  <a:ext cx="125609" cy="6497"/>
                </a:xfrm>
                <a:custGeom>
                  <a:avLst/>
                  <a:gdLst>
                    <a:gd name="connsiteX0" fmla="*/ 2470 w 125609"/>
                    <a:gd name="connsiteY0" fmla="*/ 5008 h 6497"/>
                    <a:gd name="connsiteX1" fmla="*/ 123073 w 125609"/>
                    <a:gd name="connsiteY1" fmla="*/ 6498 h 6497"/>
                    <a:gd name="connsiteX2" fmla="*/ 123106 w 125609"/>
                    <a:gd name="connsiteY2" fmla="*/ 6498 h 6497"/>
                    <a:gd name="connsiteX3" fmla="*/ 125610 w 125609"/>
                    <a:gd name="connsiteY3" fmla="*/ 4028 h 6497"/>
                    <a:gd name="connsiteX4" fmla="*/ 123135 w 125609"/>
                    <a:gd name="connsiteY4" fmla="*/ 1490 h 6497"/>
                    <a:gd name="connsiteX5" fmla="*/ 2534 w 125609"/>
                    <a:gd name="connsiteY5" fmla="*/ 0 h 6497"/>
                    <a:gd name="connsiteX6" fmla="*/ 2504 w 125609"/>
                    <a:gd name="connsiteY6" fmla="*/ 0 h 6497"/>
                    <a:gd name="connsiteX7" fmla="*/ 0 w 125609"/>
                    <a:gd name="connsiteY7" fmla="*/ 2475 h 6497"/>
                    <a:gd name="connsiteX8" fmla="*/ 2470 w 125609"/>
                    <a:gd name="connsiteY8" fmla="*/ 5008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7">
                      <a:moveTo>
                        <a:pt x="2470" y="5008"/>
                      </a:move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402"/>
                        <a:pt x="125610" y="4028"/>
                      </a:cubicBezTo>
                      <a:cubicBezTo>
                        <a:pt x="125625" y="2645"/>
                        <a:pt x="124519" y="1509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5"/>
                      </a:cubicBezTo>
                      <a:cubicBezTo>
                        <a:pt x="-19" y="3858"/>
                        <a:pt x="1087" y="4993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8" name="任意多边形 47"/>
                <p:cNvSpPr/>
                <p:nvPr/>
              </p:nvSpPr>
              <p:spPr>
                <a:xfrm>
                  <a:off x="-1836171" y="-36462"/>
                  <a:ext cx="88630" cy="6498"/>
                </a:xfrm>
                <a:custGeom>
                  <a:avLst/>
                  <a:gdLst>
                    <a:gd name="connsiteX0" fmla="*/ 88631 w 88630"/>
                    <a:gd name="connsiteY0" fmla="*/ 4023 h 6498"/>
                    <a:gd name="connsiteX1" fmla="*/ 86156 w 88630"/>
                    <a:gd name="connsiteY1" fmla="*/ 1490 h 6498"/>
                    <a:gd name="connsiteX2" fmla="*/ 44371 w 88630"/>
                    <a:gd name="connsiteY2" fmla="*/ 743 h 6498"/>
                    <a:gd name="connsiteX3" fmla="*/ 2534 w 88630"/>
                    <a:gd name="connsiteY3" fmla="*/ 0 h 6498"/>
                    <a:gd name="connsiteX4" fmla="*/ 2504 w 88630"/>
                    <a:gd name="connsiteY4" fmla="*/ 0 h 6498"/>
                    <a:gd name="connsiteX5" fmla="*/ 0 w 88630"/>
                    <a:gd name="connsiteY5" fmla="*/ 2470 h 6498"/>
                    <a:gd name="connsiteX6" fmla="*/ 2475 w 88630"/>
                    <a:gd name="connsiteY6" fmla="*/ 5008 h 6498"/>
                    <a:gd name="connsiteX7" fmla="*/ 44260 w 88630"/>
                    <a:gd name="connsiteY7" fmla="*/ 5751 h 6498"/>
                    <a:gd name="connsiteX8" fmla="*/ 86093 w 88630"/>
                    <a:gd name="connsiteY8" fmla="*/ 6499 h 6498"/>
                    <a:gd name="connsiteX9" fmla="*/ 86126 w 88630"/>
                    <a:gd name="connsiteY9" fmla="*/ 6499 h 6498"/>
                    <a:gd name="connsiteX10" fmla="*/ 88631 w 88630"/>
                    <a:gd name="connsiteY10" fmla="*/ 4023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88631" y="4023"/>
                      </a:moveTo>
                      <a:cubicBezTo>
                        <a:pt x="88646" y="2640"/>
                        <a:pt x="87539" y="1505"/>
                        <a:pt x="86156" y="1490"/>
                      </a:cubicBezTo>
                      <a:cubicBezTo>
                        <a:pt x="66069" y="1242"/>
                        <a:pt x="55038" y="990"/>
                        <a:pt x="44371" y="743"/>
                      </a:cubicBezTo>
                      <a:cubicBezTo>
                        <a:pt x="33690" y="499"/>
                        <a:pt x="22649" y="247"/>
                        <a:pt x="2534" y="0"/>
                      </a:cubicBez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4"/>
                        <a:pt x="1092" y="4989"/>
                        <a:pt x="2475" y="5008"/>
                      </a:cubicBezTo>
                      <a:cubicBezTo>
                        <a:pt x="22562" y="5256"/>
                        <a:pt x="33593" y="5509"/>
                        <a:pt x="44260" y="5751"/>
                      </a:cubicBezTo>
                      <a:cubicBezTo>
                        <a:pt x="54936" y="5993"/>
                        <a:pt x="65981" y="6250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9" name="任意多边形 48"/>
                <p:cNvSpPr/>
                <p:nvPr/>
              </p:nvSpPr>
              <p:spPr>
                <a:xfrm>
                  <a:off x="-1836171" y="-50148"/>
                  <a:ext cx="162590" cy="7799"/>
                </a:xfrm>
                <a:custGeom>
                  <a:avLst/>
                  <a:gdLst>
                    <a:gd name="connsiteX0" fmla="*/ 81288 w 162590"/>
                    <a:gd name="connsiteY0" fmla="*/ 1393 h 7799"/>
                    <a:gd name="connsiteX1" fmla="*/ 2538 w 162590"/>
                    <a:gd name="connsiteY1" fmla="*/ 0 h 7799"/>
                    <a:gd name="connsiteX2" fmla="*/ 0 w 162590"/>
                    <a:gd name="connsiteY2" fmla="*/ 2476 h 7799"/>
                    <a:gd name="connsiteX3" fmla="*/ 2470 w 162590"/>
                    <a:gd name="connsiteY3" fmla="*/ 5014 h 7799"/>
                    <a:gd name="connsiteX4" fmla="*/ 81191 w 162590"/>
                    <a:gd name="connsiteY4" fmla="*/ 6402 h 7799"/>
                    <a:gd name="connsiteX5" fmla="*/ 160052 w 162590"/>
                    <a:gd name="connsiteY5" fmla="*/ 7800 h 7799"/>
                    <a:gd name="connsiteX6" fmla="*/ 160085 w 162590"/>
                    <a:gd name="connsiteY6" fmla="*/ 7800 h 7799"/>
                    <a:gd name="connsiteX7" fmla="*/ 162590 w 162590"/>
                    <a:gd name="connsiteY7" fmla="*/ 5325 h 7799"/>
                    <a:gd name="connsiteX8" fmla="*/ 160115 w 162590"/>
                    <a:gd name="connsiteY8" fmla="*/ 2787 h 7799"/>
                    <a:gd name="connsiteX9" fmla="*/ 81288 w 162590"/>
                    <a:gd name="connsiteY9" fmla="*/ 1393 h 7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9">
                      <a:moveTo>
                        <a:pt x="81288" y="1393"/>
                      </a:moveTo>
                      <a:cubicBezTo>
                        <a:pt x="52452" y="840"/>
                        <a:pt x="22630" y="262"/>
                        <a:pt x="2538" y="0"/>
                      </a:cubicBezTo>
                      <a:cubicBezTo>
                        <a:pt x="1184" y="20"/>
                        <a:pt x="20" y="1092"/>
                        <a:pt x="0" y="2476"/>
                      </a:cubicBezTo>
                      <a:cubicBezTo>
                        <a:pt x="-19" y="3859"/>
                        <a:pt x="1087" y="4994"/>
                        <a:pt x="2470" y="5014"/>
                      </a:cubicBezTo>
                      <a:cubicBezTo>
                        <a:pt x="22552" y="5271"/>
                        <a:pt x="52364" y="5848"/>
                        <a:pt x="81191" y="6402"/>
                      </a:cubicBezTo>
                      <a:cubicBezTo>
                        <a:pt x="110072" y="6960"/>
                        <a:pt x="139932" y="7537"/>
                        <a:pt x="160052" y="7800"/>
                      </a:cubicBezTo>
                      <a:cubicBezTo>
                        <a:pt x="160062" y="7800"/>
                        <a:pt x="160072" y="7800"/>
                        <a:pt x="160085" y="7800"/>
                      </a:cubicBezTo>
                      <a:cubicBezTo>
                        <a:pt x="161455" y="7800"/>
                        <a:pt x="162570" y="6698"/>
                        <a:pt x="162590" y="5325"/>
                      </a:cubicBezTo>
                      <a:cubicBezTo>
                        <a:pt x="162605" y="3941"/>
                        <a:pt x="161498" y="2805"/>
                        <a:pt x="160115" y="2787"/>
                      </a:cubicBezTo>
                      <a:cubicBezTo>
                        <a:pt x="140014" y="2529"/>
                        <a:pt x="110158" y="1952"/>
                        <a:pt x="81288" y="139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50" name="任意多边形 49"/>
                <p:cNvSpPr/>
                <p:nvPr/>
              </p:nvSpPr>
              <p:spPr>
                <a:xfrm>
                  <a:off x="-1749591" y="-26073"/>
                  <a:ext cx="137103" cy="90578"/>
                </a:xfrm>
                <a:custGeom>
                  <a:avLst/>
                  <a:gdLst>
                    <a:gd name="connsiteX0" fmla="*/ 66868 w 137103"/>
                    <a:gd name="connsiteY0" fmla="*/ 63144 h 90578"/>
                    <a:gd name="connsiteX1" fmla="*/ 63388 w 137103"/>
                    <a:gd name="connsiteY1" fmla="*/ 56908 h 90578"/>
                    <a:gd name="connsiteX2" fmla="*/ 63393 w 137103"/>
                    <a:gd name="connsiteY2" fmla="*/ 56617 h 90578"/>
                    <a:gd name="connsiteX3" fmla="*/ 73385 w 137103"/>
                    <a:gd name="connsiteY3" fmla="*/ 29566 h 90578"/>
                    <a:gd name="connsiteX4" fmla="*/ 71331 w 137103"/>
                    <a:gd name="connsiteY4" fmla="*/ 27203 h 90578"/>
                    <a:gd name="connsiteX5" fmla="*/ 68576 w 137103"/>
                    <a:gd name="connsiteY5" fmla="*/ 28687 h 90578"/>
                    <a:gd name="connsiteX6" fmla="*/ 61349 w 137103"/>
                    <a:gd name="connsiteY6" fmla="*/ 45775 h 90578"/>
                    <a:gd name="connsiteX7" fmla="*/ 58564 w 137103"/>
                    <a:gd name="connsiteY7" fmla="*/ 54418 h 90578"/>
                    <a:gd name="connsiteX8" fmla="*/ 55773 w 137103"/>
                    <a:gd name="connsiteY8" fmla="*/ 56869 h 90578"/>
                    <a:gd name="connsiteX9" fmla="*/ 44524 w 137103"/>
                    <a:gd name="connsiteY9" fmla="*/ 60004 h 90578"/>
                    <a:gd name="connsiteX10" fmla="*/ 63271 w 137103"/>
                    <a:gd name="connsiteY10" fmla="*/ 13692 h 90578"/>
                    <a:gd name="connsiteX11" fmla="*/ 61937 w 137103"/>
                    <a:gd name="connsiteY11" fmla="*/ 11551 h 90578"/>
                    <a:gd name="connsiteX12" fmla="*/ 59418 w 137103"/>
                    <a:gd name="connsiteY12" fmla="*/ 11658 h 90578"/>
                    <a:gd name="connsiteX13" fmla="*/ 35880 w 137103"/>
                    <a:gd name="connsiteY13" fmla="*/ 44120 h 90578"/>
                    <a:gd name="connsiteX14" fmla="*/ 37138 w 137103"/>
                    <a:gd name="connsiteY14" fmla="*/ 60009 h 90578"/>
                    <a:gd name="connsiteX15" fmla="*/ 24282 w 137103"/>
                    <a:gd name="connsiteY15" fmla="*/ 68079 h 90578"/>
                    <a:gd name="connsiteX16" fmla="*/ 7214 w 137103"/>
                    <a:gd name="connsiteY16" fmla="*/ 67575 h 90578"/>
                    <a:gd name="connsiteX17" fmla="*/ 6428 w 137103"/>
                    <a:gd name="connsiteY17" fmla="*/ 53059 h 90578"/>
                    <a:gd name="connsiteX18" fmla="*/ 39268 w 137103"/>
                    <a:gd name="connsiteY18" fmla="*/ 16808 h 90578"/>
                    <a:gd name="connsiteX19" fmla="*/ 40549 w 137103"/>
                    <a:gd name="connsiteY19" fmla="*/ 13507 h 90578"/>
                    <a:gd name="connsiteX20" fmla="*/ 37245 w 137103"/>
                    <a:gd name="connsiteY20" fmla="*/ 12226 h 90578"/>
                    <a:gd name="connsiteX21" fmla="*/ 1672 w 137103"/>
                    <a:gd name="connsiteY21" fmla="*/ 51497 h 90578"/>
                    <a:gd name="connsiteX22" fmla="*/ 3477 w 137103"/>
                    <a:gd name="connsiteY22" fmla="*/ 70909 h 90578"/>
                    <a:gd name="connsiteX23" fmla="*/ 26325 w 137103"/>
                    <a:gd name="connsiteY23" fmla="*/ 72656 h 90578"/>
                    <a:gd name="connsiteX24" fmla="*/ 40623 w 137103"/>
                    <a:gd name="connsiteY24" fmla="*/ 63610 h 90578"/>
                    <a:gd name="connsiteX25" fmla="*/ 41093 w 137103"/>
                    <a:gd name="connsiteY25" fmla="*/ 63896 h 90578"/>
                    <a:gd name="connsiteX26" fmla="*/ 58851 w 137103"/>
                    <a:gd name="connsiteY26" fmla="*/ 60824 h 90578"/>
                    <a:gd name="connsiteX27" fmla="*/ 58947 w 137103"/>
                    <a:gd name="connsiteY27" fmla="*/ 60747 h 90578"/>
                    <a:gd name="connsiteX28" fmla="*/ 65091 w 137103"/>
                    <a:gd name="connsiteY28" fmla="*/ 67827 h 90578"/>
                    <a:gd name="connsiteX29" fmla="*/ 80091 w 137103"/>
                    <a:gd name="connsiteY29" fmla="*/ 62042 h 90578"/>
                    <a:gd name="connsiteX30" fmla="*/ 84483 w 137103"/>
                    <a:gd name="connsiteY30" fmla="*/ 56631 h 90578"/>
                    <a:gd name="connsiteX31" fmla="*/ 85168 w 137103"/>
                    <a:gd name="connsiteY31" fmla="*/ 62834 h 90578"/>
                    <a:gd name="connsiteX32" fmla="*/ 86959 w 137103"/>
                    <a:gd name="connsiteY32" fmla="*/ 64808 h 90578"/>
                    <a:gd name="connsiteX33" fmla="*/ 89516 w 137103"/>
                    <a:gd name="connsiteY33" fmla="*/ 64046 h 90578"/>
                    <a:gd name="connsiteX34" fmla="*/ 97471 w 137103"/>
                    <a:gd name="connsiteY34" fmla="*/ 54971 h 90578"/>
                    <a:gd name="connsiteX35" fmla="*/ 97471 w 137103"/>
                    <a:gd name="connsiteY35" fmla="*/ 55326 h 90578"/>
                    <a:gd name="connsiteX36" fmla="*/ 106351 w 137103"/>
                    <a:gd name="connsiteY36" fmla="*/ 66182 h 90578"/>
                    <a:gd name="connsiteX37" fmla="*/ 114635 w 137103"/>
                    <a:gd name="connsiteY37" fmla="*/ 62867 h 90578"/>
                    <a:gd name="connsiteX38" fmla="*/ 111000 w 137103"/>
                    <a:gd name="connsiteY38" fmla="*/ 86744 h 90578"/>
                    <a:gd name="connsiteX39" fmla="*/ 111787 w 137103"/>
                    <a:gd name="connsiteY39" fmla="*/ 90195 h 90578"/>
                    <a:gd name="connsiteX40" fmla="*/ 113116 w 137103"/>
                    <a:gd name="connsiteY40" fmla="*/ 90578 h 90578"/>
                    <a:gd name="connsiteX41" fmla="*/ 115242 w 137103"/>
                    <a:gd name="connsiteY41" fmla="*/ 89403 h 90578"/>
                    <a:gd name="connsiteX42" fmla="*/ 118964 w 137103"/>
                    <a:gd name="connsiteY42" fmla="*/ 57927 h 90578"/>
                    <a:gd name="connsiteX43" fmla="*/ 136454 w 137103"/>
                    <a:gd name="connsiteY43" fmla="*/ 19428 h 90578"/>
                    <a:gd name="connsiteX44" fmla="*/ 131369 w 137103"/>
                    <a:gd name="connsiteY44" fmla="*/ 1340 h 90578"/>
                    <a:gd name="connsiteX45" fmla="*/ 120211 w 137103"/>
                    <a:gd name="connsiteY45" fmla="*/ 1516 h 90578"/>
                    <a:gd name="connsiteX46" fmla="*/ 113024 w 137103"/>
                    <a:gd name="connsiteY46" fmla="*/ 9018 h 90578"/>
                    <a:gd name="connsiteX47" fmla="*/ 112179 w 137103"/>
                    <a:gd name="connsiteY47" fmla="*/ 49793 h 90578"/>
                    <a:gd name="connsiteX48" fmla="*/ 113630 w 137103"/>
                    <a:gd name="connsiteY48" fmla="*/ 56597 h 90578"/>
                    <a:gd name="connsiteX49" fmla="*/ 113563 w 137103"/>
                    <a:gd name="connsiteY49" fmla="*/ 56679 h 90578"/>
                    <a:gd name="connsiteX50" fmla="*/ 106779 w 137103"/>
                    <a:gd name="connsiteY50" fmla="*/ 61193 h 90578"/>
                    <a:gd name="connsiteX51" fmla="*/ 102479 w 137103"/>
                    <a:gd name="connsiteY51" fmla="*/ 55248 h 90578"/>
                    <a:gd name="connsiteX52" fmla="*/ 105759 w 137103"/>
                    <a:gd name="connsiteY52" fmla="*/ 45406 h 90578"/>
                    <a:gd name="connsiteX53" fmla="*/ 104944 w 137103"/>
                    <a:gd name="connsiteY53" fmla="*/ 42188 h 90578"/>
                    <a:gd name="connsiteX54" fmla="*/ 101649 w 137103"/>
                    <a:gd name="connsiteY54" fmla="*/ 42611 h 90578"/>
                    <a:gd name="connsiteX55" fmla="*/ 89492 w 137103"/>
                    <a:gd name="connsiteY55" fmla="*/ 56475 h 90578"/>
                    <a:gd name="connsiteX56" fmla="*/ 90142 w 137103"/>
                    <a:gd name="connsiteY56" fmla="*/ 47051 h 90578"/>
                    <a:gd name="connsiteX57" fmla="*/ 94485 w 137103"/>
                    <a:gd name="connsiteY57" fmla="*/ 34477 h 90578"/>
                    <a:gd name="connsiteX58" fmla="*/ 92909 w 137103"/>
                    <a:gd name="connsiteY58" fmla="*/ 31570 h 90578"/>
                    <a:gd name="connsiteX59" fmla="*/ 89827 w 137103"/>
                    <a:gd name="connsiteY59" fmla="*/ 32755 h 90578"/>
                    <a:gd name="connsiteX60" fmla="*/ 85348 w 137103"/>
                    <a:gd name="connsiteY60" fmla="*/ 45469 h 90578"/>
                    <a:gd name="connsiteX61" fmla="*/ 76394 w 137103"/>
                    <a:gd name="connsiteY61" fmla="*/ 58664 h 90578"/>
                    <a:gd name="connsiteX62" fmla="*/ 66868 w 137103"/>
                    <a:gd name="connsiteY62" fmla="*/ 63144 h 90578"/>
                    <a:gd name="connsiteX63" fmla="*/ 40962 w 137103"/>
                    <a:gd name="connsiteY63" fmla="*/ 56505 h 90578"/>
                    <a:gd name="connsiteX64" fmla="*/ 40729 w 137103"/>
                    <a:gd name="connsiteY64" fmla="*/ 45372 h 90578"/>
                    <a:gd name="connsiteX65" fmla="*/ 58195 w 137103"/>
                    <a:gd name="connsiteY65" fmla="*/ 18671 h 90578"/>
                    <a:gd name="connsiteX66" fmla="*/ 40962 w 137103"/>
                    <a:gd name="connsiteY66" fmla="*/ 56505 h 90578"/>
                    <a:gd name="connsiteX67" fmla="*/ 117387 w 137103"/>
                    <a:gd name="connsiteY67" fmla="*/ 11479 h 90578"/>
                    <a:gd name="connsiteX68" fmla="*/ 122575 w 137103"/>
                    <a:gd name="connsiteY68" fmla="*/ 5927 h 90578"/>
                    <a:gd name="connsiteX69" fmla="*/ 126137 w 137103"/>
                    <a:gd name="connsiteY69" fmla="*/ 5010 h 90578"/>
                    <a:gd name="connsiteX70" fmla="*/ 128879 w 137103"/>
                    <a:gd name="connsiteY70" fmla="*/ 5689 h 90578"/>
                    <a:gd name="connsiteX71" fmla="*/ 131543 w 137103"/>
                    <a:gd name="connsiteY71" fmla="*/ 18448 h 90578"/>
                    <a:gd name="connsiteX72" fmla="*/ 117639 w 137103"/>
                    <a:gd name="connsiteY72" fmla="*/ 51244 h 90578"/>
                    <a:gd name="connsiteX73" fmla="*/ 117062 w 137103"/>
                    <a:gd name="connsiteY73" fmla="*/ 48667 h 90578"/>
                    <a:gd name="connsiteX74" fmla="*/ 117387 w 137103"/>
                    <a:gd name="connsiteY74" fmla="*/ 11479 h 90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</a:cxnLst>
                  <a:rect l="l" t="t" r="r" b="b"/>
                  <a:pathLst>
                    <a:path w="137103" h="90578">
                      <a:moveTo>
                        <a:pt x="66868" y="63144"/>
                      </a:moveTo>
                      <a:cubicBezTo>
                        <a:pt x="64592" y="62280"/>
                        <a:pt x="63393" y="59354"/>
                        <a:pt x="63388" y="56908"/>
                      </a:cubicBezTo>
                      <a:cubicBezTo>
                        <a:pt x="63388" y="56811"/>
                        <a:pt x="63388" y="56714"/>
                        <a:pt x="63393" y="56617"/>
                      </a:cubicBezTo>
                      <a:cubicBezTo>
                        <a:pt x="70027" y="49337"/>
                        <a:pt x="73768" y="39441"/>
                        <a:pt x="73385" y="29566"/>
                      </a:cubicBezTo>
                      <a:cubicBezTo>
                        <a:pt x="73337" y="28397"/>
                        <a:pt x="72487" y="27411"/>
                        <a:pt x="71331" y="27203"/>
                      </a:cubicBezTo>
                      <a:cubicBezTo>
                        <a:pt x="70182" y="26984"/>
                        <a:pt x="69032" y="27610"/>
                        <a:pt x="68576" y="28687"/>
                      </a:cubicBezTo>
                      <a:lnTo>
                        <a:pt x="61349" y="45775"/>
                      </a:lnTo>
                      <a:cubicBezTo>
                        <a:pt x="60243" y="48391"/>
                        <a:pt x="59020" y="51289"/>
                        <a:pt x="58564" y="54418"/>
                      </a:cubicBezTo>
                      <a:cubicBezTo>
                        <a:pt x="57685" y="55286"/>
                        <a:pt x="56753" y="56106"/>
                        <a:pt x="55773" y="56869"/>
                      </a:cubicBezTo>
                      <a:cubicBezTo>
                        <a:pt x="52716" y="59247"/>
                        <a:pt x="48095" y="61348"/>
                        <a:pt x="44524" y="60004"/>
                      </a:cubicBezTo>
                      <a:cubicBezTo>
                        <a:pt x="56583" y="47881"/>
                        <a:pt x="63810" y="30886"/>
                        <a:pt x="63271" y="13692"/>
                      </a:cubicBezTo>
                      <a:cubicBezTo>
                        <a:pt x="63242" y="12789"/>
                        <a:pt x="62733" y="11974"/>
                        <a:pt x="61937" y="11551"/>
                      </a:cubicBezTo>
                      <a:cubicBezTo>
                        <a:pt x="61135" y="11134"/>
                        <a:pt x="60175" y="11173"/>
                        <a:pt x="59418" y="11658"/>
                      </a:cubicBezTo>
                      <a:cubicBezTo>
                        <a:pt x="47882" y="19035"/>
                        <a:pt x="39307" y="30867"/>
                        <a:pt x="35880" y="44120"/>
                      </a:cubicBezTo>
                      <a:cubicBezTo>
                        <a:pt x="34536" y="49332"/>
                        <a:pt x="34421" y="55559"/>
                        <a:pt x="37138" y="60009"/>
                      </a:cubicBezTo>
                      <a:cubicBezTo>
                        <a:pt x="33255" y="63260"/>
                        <a:pt x="28941" y="66002"/>
                        <a:pt x="24282" y="68079"/>
                      </a:cubicBezTo>
                      <a:cubicBezTo>
                        <a:pt x="18536" y="70647"/>
                        <a:pt x="11033" y="71860"/>
                        <a:pt x="7214" y="67575"/>
                      </a:cubicBezTo>
                      <a:cubicBezTo>
                        <a:pt x="3686" y="63614"/>
                        <a:pt x="5210" y="56781"/>
                        <a:pt x="6428" y="53059"/>
                      </a:cubicBezTo>
                      <a:cubicBezTo>
                        <a:pt x="11654" y="37132"/>
                        <a:pt x="23933" y="23583"/>
                        <a:pt x="39268" y="16808"/>
                      </a:cubicBezTo>
                      <a:cubicBezTo>
                        <a:pt x="40534" y="16249"/>
                        <a:pt x="41107" y="14769"/>
                        <a:pt x="40549" y="13507"/>
                      </a:cubicBezTo>
                      <a:cubicBezTo>
                        <a:pt x="39991" y="12241"/>
                        <a:pt x="38507" y="11668"/>
                        <a:pt x="37245" y="12226"/>
                      </a:cubicBezTo>
                      <a:cubicBezTo>
                        <a:pt x="20633" y="19563"/>
                        <a:pt x="7336" y="34245"/>
                        <a:pt x="1672" y="51497"/>
                      </a:cubicBezTo>
                      <a:cubicBezTo>
                        <a:pt x="-1060" y="59805"/>
                        <a:pt x="-434" y="66516"/>
                        <a:pt x="3477" y="70909"/>
                      </a:cubicBezTo>
                      <a:cubicBezTo>
                        <a:pt x="9093" y="77208"/>
                        <a:pt x="18963" y="75941"/>
                        <a:pt x="26325" y="72656"/>
                      </a:cubicBezTo>
                      <a:cubicBezTo>
                        <a:pt x="31519" y="70337"/>
                        <a:pt x="36318" y="67264"/>
                        <a:pt x="40623" y="63610"/>
                      </a:cubicBezTo>
                      <a:cubicBezTo>
                        <a:pt x="40778" y="63707"/>
                        <a:pt x="40933" y="63804"/>
                        <a:pt x="41093" y="63896"/>
                      </a:cubicBezTo>
                      <a:cubicBezTo>
                        <a:pt x="46906" y="67293"/>
                        <a:pt x="54075" y="64537"/>
                        <a:pt x="58851" y="60824"/>
                      </a:cubicBezTo>
                      <a:cubicBezTo>
                        <a:pt x="58884" y="60795"/>
                        <a:pt x="58913" y="60770"/>
                        <a:pt x="58947" y="60747"/>
                      </a:cubicBezTo>
                      <a:cubicBezTo>
                        <a:pt x="59844" y="63766"/>
                        <a:pt x="61840" y="66595"/>
                        <a:pt x="65091" y="67827"/>
                      </a:cubicBezTo>
                      <a:cubicBezTo>
                        <a:pt x="69750" y="69599"/>
                        <a:pt x="75073" y="67541"/>
                        <a:pt x="80091" y="62042"/>
                      </a:cubicBezTo>
                      <a:cubicBezTo>
                        <a:pt x="81664" y="60319"/>
                        <a:pt x="83130" y="58514"/>
                        <a:pt x="84483" y="56631"/>
                      </a:cubicBezTo>
                      <a:cubicBezTo>
                        <a:pt x="84571" y="58708"/>
                        <a:pt x="84799" y="60780"/>
                        <a:pt x="85168" y="62834"/>
                      </a:cubicBezTo>
                      <a:cubicBezTo>
                        <a:pt x="85333" y="63784"/>
                        <a:pt x="86031" y="64551"/>
                        <a:pt x="86959" y="64808"/>
                      </a:cubicBezTo>
                      <a:cubicBezTo>
                        <a:pt x="87886" y="65065"/>
                        <a:pt x="88876" y="64769"/>
                        <a:pt x="89516" y="64046"/>
                      </a:cubicBezTo>
                      <a:lnTo>
                        <a:pt x="97471" y="54971"/>
                      </a:lnTo>
                      <a:cubicBezTo>
                        <a:pt x="97471" y="55088"/>
                        <a:pt x="97471" y="55209"/>
                        <a:pt x="97471" y="55326"/>
                      </a:cubicBezTo>
                      <a:cubicBezTo>
                        <a:pt x="97543" y="60296"/>
                        <a:pt x="100887" y="65711"/>
                        <a:pt x="106351" y="66182"/>
                      </a:cubicBezTo>
                      <a:cubicBezTo>
                        <a:pt x="109666" y="66468"/>
                        <a:pt x="112451" y="64848"/>
                        <a:pt x="114635" y="62867"/>
                      </a:cubicBezTo>
                      <a:cubicBezTo>
                        <a:pt x="115694" y="71399"/>
                        <a:pt x="115310" y="79872"/>
                        <a:pt x="111000" y="86744"/>
                      </a:cubicBezTo>
                      <a:cubicBezTo>
                        <a:pt x="110262" y="87914"/>
                        <a:pt x="110618" y="89457"/>
                        <a:pt x="111787" y="90195"/>
                      </a:cubicBezTo>
                      <a:cubicBezTo>
                        <a:pt x="112204" y="90457"/>
                        <a:pt x="112665" y="90578"/>
                        <a:pt x="113116" y="90578"/>
                      </a:cubicBezTo>
                      <a:cubicBezTo>
                        <a:pt x="113951" y="90578"/>
                        <a:pt x="114766" y="90161"/>
                        <a:pt x="115242" y="89403"/>
                      </a:cubicBezTo>
                      <a:cubicBezTo>
                        <a:pt x="121104" y="80072"/>
                        <a:pt x="120822" y="68774"/>
                        <a:pt x="118964" y="57927"/>
                      </a:cubicBezTo>
                      <a:cubicBezTo>
                        <a:pt x="127647" y="46653"/>
                        <a:pt x="133678" y="33390"/>
                        <a:pt x="136454" y="19428"/>
                      </a:cubicBezTo>
                      <a:cubicBezTo>
                        <a:pt x="138202" y="10640"/>
                        <a:pt x="136397" y="4219"/>
                        <a:pt x="131369" y="1340"/>
                      </a:cubicBezTo>
                      <a:cubicBezTo>
                        <a:pt x="128136" y="-508"/>
                        <a:pt x="123866" y="-440"/>
                        <a:pt x="120211" y="1516"/>
                      </a:cubicBezTo>
                      <a:cubicBezTo>
                        <a:pt x="117401" y="3020"/>
                        <a:pt x="114984" y="5543"/>
                        <a:pt x="113024" y="9018"/>
                      </a:cubicBezTo>
                      <a:cubicBezTo>
                        <a:pt x="105755" y="21908"/>
                        <a:pt x="109467" y="38025"/>
                        <a:pt x="112179" y="49793"/>
                      </a:cubicBezTo>
                      <a:cubicBezTo>
                        <a:pt x="112690" y="52017"/>
                        <a:pt x="113189" y="54293"/>
                        <a:pt x="113630" y="56597"/>
                      </a:cubicBezTo>
                      <a:cubicBezTo>
                        <a:pt x="113607" y="56622"/>
                        <a:pt x="113587" y="56651"/>
                        <a:pt x="113563" y="56679"/>
                      </a:cubicBezTo>
                      <a:cubicBezTo>
                        <a:pt x="110918" y="59927"/>
                        <a:pt x="108763" y="61373"/>
                        <a:pt x="106779" y="61193"/>
                      </a:cubicBezTo>
                      <a:cubicBezTo>
                        <a:pt x="104294" y="60979"/>
                        <a:pt x="102517" y="57888"/>
                        <a:pt x="102479" y="55248"/>
                      </a:cubicBezTo>
                      <a:cubicBezTo>
                        <a:pt x="102430" y="51880"/>
                        <a:pt x="104197" y="48440"/>
                        <a:pt x="105759" y="45406"/>
                      </a:cubicBezTo>
                      <a:cubicBezTo>
                        <a:pt x="106341" y="44280"/>
                        <a:pt x="105987" y="42903"/>
                        <a:pt x="104944" y="42188"/>
                      </a:cubicBezTo>
                      <a:cubicBezTo>
                        <a:pt x="103895" y="41475"/>
                        <a:pt x="102484" y="41660"/>
                        <a:pt x="101649" y="42611"/>
                      </a:cubicBezTo>
                      <a:lnTo>
                        <a:pt x="89492" y="56475"/>
                      </a:lnTo>
                      <a:cubicBezTo>
                        <a:pt x="89356" y="53316"/>
                        <a:pt x="89574" y="50157"/>
                        <a:pt x="90142" y="47051"/>
                      </a:cubicBezTo>
                      <a:cubicBezTo>
                        <a:pt x="92039" y="43043"/>
                        <a:pt x="93500" y="38825"/>
                        <a:pt x="94485" y="34477"/>
                      </a:cubicBezTo>
                      <a:cubicBezTo>
                        <a:pt x="94762" y="33249"/>
                        <a:pt x="94093" y="32007"/>
                        <a:pt x="92909" y="31570"/>
                      </a:cubicBezTo>
                      <a:cubicBezTo>
                        <a:pt x="91734" y="31139"/>
                        <a:pt x="90414" y="31643"/>
                        <a:pt x="89827" y="32755"/>
                      </a:cubicBezTo>
                      <a:cubicBezTo>
                        <a:pt x="87721" y="36763"/>
                        <a:pt x="86221" y="41053"/>
                        <a:pt x="85348" y="45469"/>
                      </a:cubicBezTo>
                      <a:cubicBezTo>
                        <a:pt x="83013" y="50259"/>
                        <a:pt x="80004" y="54709"/>
                        <a:pt x="76394" y="58664"/>
                      </a:cubicBezTo>
                      <a:cubicBezTo>
                        <a:pt x="74744" y="60470"/>
                        <a:pt x="70511" y="64527"/>
                        <a:pt x="66868" y="63144"/>
                      </a:cubicBezTo>
                      <a:close/>
                      <a:moveTo>
                        <a:pt x="40962" y="56505"/>
                      </a:moveTo>
                      <a:cubicBezTo>
                        <a:pt x="39536" y="53361"/>
                        <a:pt x="39811" y="48934"/>
                        <a:pt x="40729" y="45372"/>
                      </a:cubicBezTo>
                      <a:cubicBezTo>
                        <a:pt x="43442" y="34884"/>
                        <a:pt x="49702" y="25373"/>
                        <a:pt x="58195" y="18671"/>
                      </a:cubicBezTo>
                      <a:cubicBezTo>
                        <a:pt x="57360" y="32827"/>
                        <a:pt x="50959" y="46483"/>
                        <a:pt x="40962" y="56505"/>
                      </a:cubicBezTo>
                      <a:close/>
                      <a:moveTo>
                        <a:pt x="117387" y="11479"/>
                      </a:moveTo>
                      <a:cubicBezTo>
                        <a:pt x="118872" y="8844"/>
                        <a:pt x="120619" y="6981"/>
                        <a:pt x="122575" y="5927"/>
                      </a:cubicBezTo>
                      <a:cubicBezTo>
                        <a:pt x="123716" y="5321"/>
                        <a:pt x="124962" y="5010"/>
                        <a:pt x="126137" y="5010"/>
                      </a:cubicBezTo>
                      <a:cubicBezTo>
                        <a:pt x="127136" y="5010"/>
                        <a:pt x="128088" y="5233"/>
                        <a:pt x="128879" y="5689"/>
                      </a:cubicBezTo>
                      <a:cubicBezTo>
                        <a:pt x="133096" y="8096"/>
                        <a:pt x="132145" y="15415"/>
                        <a:pt x="131543" y="18448"/>
                      </a:cubicBezTo>
                      <a:cubicBezTo>
                        <a:pt x="129208" y="30192"/>
                        <a:pt x="124443" y="41407"/>
                        <a:pt x="117639" y="51244"/>
                      </a:cubicBezTo>
                      <a:cubicBezTo>
                        <a:pt x="117451" y="50380"/>
                        <a:pt x="117256" y="49522"/>
                        <a:pt x="117062" y="48667"/>
                      </a:cubicBezTo>
                      <a:cubicBezTo>
                        <a:pt x="113786" y="34448"/>
                        <a:pt x="111549" y="21836"/>
                        <a:pt x="117387" y="1147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51" name="任意多边形 50"/>
                <p:cNvSpPr/>
                <p:nvPr/>
              </p:nvSpPr>
              <p:spPr>
                <a:xfrm>
                  <a:off x="-1625521" y="-205390"/>
                  <a:ext cx="213" cy="9"/>
                </a:xfrm>
                <a:custGeom>
                  <a:avLst/>
                  <a:gdLst>
                    <a:gd name="connsiteX0" fmla="*/ 214 w 213"/>
                    <a:gd name="connsiteY0" fmla="*/ 0 h 9"/>
                    <a:gd name="connsiteX1" fmla="*/ 0 w 213"/>
                    <a:gd name="connsiteY1" fmla="*/ 10 h 9"/>
                    <a:gd name="connsiteX2" fmla="*/ 214 w 213"/>
                    <a:gd name="connsiteY2" fmla="*/ 0 h 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3" h="9">
                      <a:moveTo>
                        <a:pt x="214" y="0"/>
                      </a:moveTo>
                      <a:cubicBezTo>
                        <a:pt x="116" y="10"/>
                        <a:pt x="67" y="5"/>
                        <a:pt x="0" y="10"/>
                      </a:cubicBezTo>
                      <a:cubicBezTo>
                        <a:pt x="67" y="0"/>
                        <a:pt x="140" y="0"/>
                        <a:pt x="21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10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55150" flipV="1">
              <a:off x="9269097" y="3497842"/>
              <a:ext cx="609880" cy="330012"/>
            </a:xfrm>
            <a:prstGeom prst="rect">
              <a:avLst/>
            </a:prstGeom>
          </p:spPr>
        </p:pic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0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75569">
              <a:off x="9982154" y="4231368"/>
              <a:ext cx="609880" cy="330012"/>
            </a:xfrm>
            <a:prstGeom prst="rect">
              <a:avLst/>
            </a:prstGeom>
            <a:effectLst>
              <a:softEdge rad="88900"/>
            </a:effectLst>
          </p:spPr>
        </p:pic>
      </p:grpSp>
      <p:grpSp>
        <p:nvGrpSpPr>
          <p:cNvPr id="52" name="组合 51"/>
          <p:cNvGrpSpPr/>
          <p:nvPr userDrawn="1"/>
        </p:nvGrpSpPr>
        <p:grpSpPr>
          <a:xfrm>
            <a:off x="10255858" y="5477976"/>
            <a:ext cx="1255394" cy="1082579"/>
            <a:chOff x="2796705" y="4637276"/>
            <a:chExt cx="1255394" cy="1082579"/>
          </a:xfrm>
        </p:grpSpPr>
        <p:grpSp>
          <p:nvGrpSpPr>
            <p:cNvPr id="53" name="组合 52"/>
            <p:cNvGrpSpPr/>
            <p:nvPr/>
          </p:nvGrpSpPr>
          <p:grpSpPr>
            <a:xfrm>
              <a:off x="2865741" y="4654194"/>
              <a:ext cx="1065662" cy="1065661"/>
              <a:chOff x="12566723" y="5069394"/>
              <a:chExt cx="888921" cy="888921"/>
            </a:xfrm>
          </p:grpSpPr>
          <p:pic>
            <p:nvPicPr>
              <p:cNvPr id="56" name="图片 55" descr="形状&#10;&#10;描述已自动生成"/>
              <p:cNvPicPr>
                <a:picLocks noChangeAspect="1" noChangeArrowheads="1"/>
              </p:cNvPicPr>
              <p:nvPr>
                <p:custDataLst>
                  <p:tags r:id="rId11"/>
                </p:custDataLst>
              </p:nvPr>
            </p:nvPicPr>
            <p:blipFill>
              <a:blip r:embed="rId3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3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2566723" y="5069394"/>
                <a:ext cx="888921" cy="888921"/>
              </a:xfrm>
              <a:prstGeom prst="rect">
                <a:avLst/>
              </a:prstGeom>
              <a:noFill/>
            </p:spPr>
          </p:pic>
          <p:grpSp>
            <p:nvGrpSpPr>
              <p:cNvPr id="57" name="组合 56"/>
              <p:cNvGrpSpPr/>
              <p:nvPr/>
            </p:nvGrpSpPr>
            <p:grpSpPr>
              <a:xfrm>
                <a:off x="12783691" y="5290638"/>
                <a:ext cx="454984" cy="446433"/>
                <a:chOff x="-4724857" y="-522484"/>
                <a:chExt cx="636093" cy="624138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58" name="任意多边形 57"/>
                <p:cNvSpPr/>
                <p:nvPr/>
              </p:nvSpPr>
              <p:spPr>
                <a:xfrm>
                  <a:off x="-4445252" y="-166031"/>
                  <a:ext cx="114688" cy="116063"/>
                </a:xfrm>
                <a:custGeom>
                  <a:avLst/>
                  <a:gdLst>
                    <a:gd name="connsiteX0" fmla="*/ 75070 w 114688"/>
                    <a:gd name="connsiteY0" fmla="*/ 3547 h 116063"/>
                    <a:gd name="connsiteX1" fmla="*/ 24405 w 114688"/>
                    <a:gd name="connsiteY1" fmla="*/ 12117 h 116063"/>
                    <a:gd name="connsiteX2" fmla="*/ 3256 w 114688"/>
                    <a:gd name="connsiteY2" fmla="*/ 39215 h 116063"/>
                    <a:gd name="connsiteX3" fmla="*/ 20785 w 114688"/>
                    <a:gd name="connsiteY3" fmla="*/ 103334 h 116063"/>
                    <a:gd name="connsiteX4" fmla="*/ 57570 w 114688"/>
                    <a:gd name="connsiteY4" fmla="*/ 116063 h 116063"/>
                    <a:gd name="connsiteX5" fmla="*/ 87091 w 114688"/>
                    <a:gd name="connsiteY5" fmla="*/ 108075 h 116063"/>
                    <a:gd name="connsiteX6" fmla="*/ 113560 w 114688"/>
                    <a:gd name="connsiteY6" fmla="*/ 47097 h 116063"/>
                    <a:gd name="connsiteX7" fmla="*/ 75070 w 114688"/>
                    <a:gd name="connsiteY7" fmla="*/ 3547 h 116063"/>
                    <a:gd name="connsiteX8" fmla="*/ 84490 w 114688"/>
                    <a:gd name="connsiteY8" fmla="*/ 103790 h 116063"/>
                    <a:gd name="connsiteX9" fmla="*/ 23964 w 114688"/>
                    <a:gd name="connsiteY9" fmla="*/ 99466 h 116063"/>
                    <a:gd name="connsiteX10" fmla="*/ 7959 w 114688"/>
                    <a:gd name="connsiteY10" fmla="*/ 40929 h 116063"/>
                    <a:gd name="connsiteX11" fmla="*/ 27284 w 114688"/>
                    <a:gd name="connsiteY11" fmla="*/ 16213 h 116063"/>
                    <a:gd name="connsiteX12" fmla="*/ 58609 w 114688"/>
                    <a:gd name="connsiteY12" fmla="*/ 4983 h 116063"/>
                    <a:gd name="connsiteX13" fmla="*/ 72959 w 114688"/>
                    <a:gd name="connsiteY13" fmla="*/ 8089 h 116063"/>
                    <a:gd name="connsiteX14" fmla="*/ 108659 w 114688"/>
                    <a:gd name="connsiteY14" fmla="*/ 48126 h 116063"/>
                    <a:gd name="connsiteX15" fmla="*/ 84490 w 114688"/>
                    <a:gd name="connsiteY15" fmla="*/ 103790 h 116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4688" h="116063">
                      <a:moveTo>
                        <a:pt x="75070" y="3547"/>
                      </a:moveTo>
                      <a:cubicBezTo>
                        <a:pt x="60352" y="-3282"/>
                        <a:pt x="41885" y="-156"/>
                        <a:pt x="24405" y="12117"/>
                      </a:cubicBezTo>
                      <a:cubicBezTo>
                        <a:pt x="14632" y="18975"/>
                        <a:pt x="7119" y="28603"/>
                        <a:pt x="3256" y="39215"/>
                      </a:cubicBezTo>
                      <a:cubicBezTo>
                        <a:pt x="-4824" y="61389"/>
                        <a:pt x="2547" y="88357"/>
                        <a:pt x="20785" y="103334"/>
                      </a:cubicBezTo>
                      <a:cubicBezTo>
                        <a:pt x="31030" y="111749"/>
                        <a:pt x="44317" y="116063"/>
                        <a:pt x="57570" y="116063"/>
                      </a:cubicBezTo>
                      <a:cubicBezTo>
                        <a:pt x="67918" y="116063"/>
                        <a:pt x="78244" y="113433"/>
                        <a:pt x="87091" y="108075"/>
                      </a:cubicBezTo>
                      <a:cubicBezTo>
                        <a:pt x="107270" y="95841"/>
                        <a:pt x="118408" y="70198"/>
                        <a:pt x="113560" y="47097"/>
                      </a:cubicBezTo>
                      <a:cubicBezTo>
                        <a:pt x="108629" y="23570"/>
                        <a:pt x="89907" y="10428"/>
                        <a:pt x="75070" y="3547"/>
                      </a:cubicBezTo>
                      <a:close/>
                      <a:moveTo>
                        <a:pt x="84490" y="103790"/>
                      </a:moveTo>
                      <a:cubicBezTo>
                        <a:pt x="66073" y="114961"/>
                        <a:pt x="40614" y="113141"/>
                        <a:pt x="23964" y="99466"/>
                      </a:cubicBezTo>
                      <a:cubicBezTo>
                        <a:pt x="7318" y="85790"/>
                        <a:pt x="587" y="61175"/>
                        <a:pt x="7959" y="40929"/>
                      </a:cubicBezTo>
                      <a:cubicBezTo>
                        <a:pt x="11477" y="31267"/>
                        <a:pt x="18339" y="22493"/>
                        <a:pt x="27284" y="16213"/>
                      </a:cubicBezTo>
                      <a:cubicBezTo>
                        <a:pt x="32888" y="12277"/>
                        <a:pt x="45108" y="4983"/>
                        <a:pt x="58609" y="4983"/>
                      </a:cubicBezTo>
                      <a:cubicBezTo>
                        <a:pt x="63312" y="4983"/>
                        <a:pt x="68175" y="5867"/>
                        <a:pt x="72959" y="8089"/>
                      </a:cubicBezTo>
                      <a:cubicBezTo>
                        <a:pt x="86757" y="14490"/>
                        <a:pt x="104155" y="26633"/>
                        <a:pt x="108659" y="48126"/>
                      </a:cubicBezTo>
                      <a:cubicBezTo>
                        <a:pt x="113084" y="69212"/>
                        <a:pt x="102917" y="92623"/>
                        <a:pt x="84490" y="10379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59" name="任意多边形 58"/>
                <p:cNvSpPr/>
                <p:nvPr/>
              </p:nvSpPr>
              <p:spPr>
                <a:xfrm>
                  <a:off x="-4724857" y="-522484"/>
                  <a:ext cx="636093" cy="624138"/>
                </a:xfrm>
                <a:custGeom>
                  <a:avLst/>
                  <a:gdLst>
                    <a:gd name="connsiteX0" fmla="*/ 610274 w 636093"/>
                    <a:gd name="connsiteY0" fmla="*/ 267356 h 624138"/>
                    <a:gd name="connsiteX1" fmla="*/ 574236 w 636093"/>
                    <a:gd name="connsiteY1" fmla="*/ 238524 h 624138"/>
                    <a:gd name="connsiteX2" fmla="*/ 576255 w 636093"/>
                    <a:gd name="connsiteY2" fmla="*/ 210761 h 624138"/>
                    <a:gd name="connsiteX3" fmla="*/ 561812 w 636093"/>
                    <a:gd name="connsiteY3" fmla="*/ 183394 h 624138"/>
                    <a:gd name="connsiteX4" fmla="*/ 550815 w 636093"/>
                    <a:gd name="connsiteY4" fmla="*/ 178304 h 624138"/>
                    <a:gd name="connsiteX5" fmla="*/ 499839 w 636093"/>
                    <a:gd name="connsiteY5" fmla="*/ 124702 h 624138"/>
                    <a:gd name="connsiteX6" fmla="*/ 432688 w 636093"/>
                    <a:gd name="connsiteY6" fmla="*/ 155965 h 624138"/>
                    <a:gd name="connsiteX7" fmla="*/ 421182 w 636093"/>
                    <a:gd name="connsiteY7" fmla="*/ 209624 h 624138"/>
                    <a:gd name="connsiteX8" fmla="*/ 420216 w 636093"/>
                    <a:gd name="connsiteY8" fmla="*/ 223353 h 624138"/>
                    <a:gd name="connsiteX9" fmla="*/ 373680 w 636093"/>
                    <a:gd name="connsiteY9" fmla="*/ 338763 h 624138"/>
                    <a:gd name="connsiteX10" fmla="*/ 363456 w 636093"/>
                    <a:gd name="connsiteY10" fmla="*/ 333522 h 624138"/>
                    <a:gd name="connsiteX11" fmla="*/ 287972 w 636093"/>
                    <a:gd name="connsiteY11" fmla="*/ 346183 h 624138"/>
                    <a:gd name="connsiteX12" fmla="*/ 256524 w 636093"/>
                    <a:gd name="connsiteY12" fmla="*/ 386487 h 624138"/>
                    <a:gd name="connsiteX13" fmla="*/ 253409 w 636093"/>
                    <a:gd name="connsiteY13" fmla="*/ 431877 h 624138"/>
                    <a:gd name="connsiteX14" fmla="*/ 253283 w 636093"/>
                    <a:gd name="connsiteY14" fmla="*/ 431887 h 624138"/>
                    <a:gd name="connsiteX15" fmla="*/ 153058 w 636093"/>
                    <a:gd name="connsiteY15" fmla="*/ 398319 h 624138"/>
                    <a:gd name="connsiteX16" fmla="*/ 128158 w 636093"/>
                    <a:gd name="connsiteY16" fmla="*/ 297256 h 624138"/>
                    <a:gd name="connsiteX17" fmla="*/ 311946 w 636093"/>
                    <a:gd name="connsiteY17" fmla="*/ 297236 h 624138"/>
                    <a:gd name="connsiteX18" fmla="*/ 312076 w 636093"/>
                    <a:gd name="connsiteY18" fmla="*/ 297251 h 624138"/>
                    <a:gd name="connsiteX19" fmla="*/ 312096 w 636093"/>
                    <a:gd name="connsiteY19" fmla="*/ 297251 h 624138"/>
                    <a:gd name="connsiteX20" fmla="*/ 312237 w 636093"/>
                    <a:gd name="connsiteY20" fmla="*/ 297236 h 624138"/>
                    <a:gd name="connsiteX21" fmla="*/ 330067 w 636093"/>
                    <a:gd name="connsiteY21" fmla="*/ 297236 h 624138"/>
                    <a:gd name="connsiteX22" fmla="*/ 382265 w 636093"/>
                    <a:gd name="connsiteY22" fmla="*/ 282294 h 624138"/>
                    <a:gd name="connsiteX23" fmla="*/ 396407 w 636093"/>
                    <a:gd name="connsiteY23" fmla="*/ 240194 h 624138"/>
                    <a:gd name="connsiteX24" fmla="*/ 401260 w 636093"/>
                    <a:gd name="connsiteY24" fmla="*/ 123945 h 624138"/>
                    <a:gd name="connsiteX25" fmla="*/ 399760 w 636093"/>
                    <a:gd name="connsiteY25" fmla="*/ 66699 h 624138"/>
                    <a:gd name="connsiteX26" fmla="*/ 399528 w 636093"/>
                    <a:gd name="connsiteY26" fmla="*/ 59944 h 624138"/>
                    <a:gd name="connsiteX27" fmla="*/ 392471 w 636093"/>
                    <a:gd name="connsiteY27" fmla="*/ 23959 h 624138"/>
                    <a:gd name="connsiteX28" fmla="*/ 332251 w 636093"/>
                    <a:gd name="connsiteY28" fmla="*/ 3955 h 624138"/>
                    <a:gd name="connsiteX29" fmla="*/ 325180 w 636093"/>
                    <a:gd name="connsiteY29" fmla="*/ 4018 h 624138"/>
                    <a:gd name="connsiteX30" fmla="*/ 324927 w 636093"/>
                    <a:gd name="connsiteY30" fmla="*/ 3974 h 624138"/>
                    <a:gd name="connsiteX31" fmla="*/ 323830 w 636093"/>
                    <a:gd name="connsiteY31" fmla="*/ 4008 h 624138"/>
                    <a:gd name="connsiteX32" fmla="*/ 322787 w 636093"/>
                    <a:gd name="connsiteY32" fmla="*/ 3998 h 624138"/>
                    <a:gd name="connsiteX33" fmla="*/ 75702 w 636093"/>
                    <a:gd name="connsiteY33" fmla="*/ 53 h 624138"/>
                    <a:gd name="connsiteX34" fmla="*/ 23430 w 636093"/>
                    <a:gd name="connsiteY34" fmla="*/ 12234 h 624138"/>
                    <a:gd name="connsiteX35" fmla="*/ 3921 w 636093"/>
                    <a:gd name="connsiteY35" fmla="*/ 72353 h 624138"/>
                    <a:gd name="connsiteX36" fmla="*/ 63 w 636093"/>
                    <a:gd name="connsiteY36" fmla="*/ 239214 h 624138"/>
                    <a:gd name="connsiteX37" fmla="*/ 15049 w 636093"/>
                    <a:gd name="connsiteY37" fmla="*/ 288452 h 624138"/>
                    <a:gd name="connsiteX38" fmla="*/ 52194 w 636093"/>
                    <a:gd name="connsiteY38" fmla="*/ 297261 h 624138"/>
                    <a:gd name="connsiteX39" fmla="*/ 57178 w 636093"/>
                    <a:gd name="connsiteY39" fmla="*/ 297261 h 624138"/>
                    <a:gd name="connsiteX40" fmla="*/ 57586 w 636093"/>
                    <a:gd name="connsiteY40" fmla="*/ 460238 h 624138"/>
                    <a:gd name="connsiteX41" fmla="*/ 148478 w 636093"/>
                    <a:gd name="connsiteY41" fmla="*/ 595020 h 624138"/>
                    <a:gd name="connsiteX42" fmla="*/ 244494 w 636093"/>
                    <a:gd name="connsiteY42" fmla="*/ 624139 h 624138"/>
                    <a:gd name="connsiteX43" fmla="*/ 308214 w 636093"/>
                    <a:gd name="connsiteY43" fmla="*/ 610386 h 624138"/>
                    <a:gd name="connsiteX44" fmla="*/ 356088 w 636093"/>
                    <a:gd name="connsiteY44" fmla="*/ 556371 h 624138"/>
                    <a:gd name="connsiteX45" fmla="*/ 356127 w 636093"/>
                    <a:gd name="connsiteY45" fmla="*/ 555022 h 624138"/>
                    <a:gd name="connsiteX46" fmla="*/ 373492 w 636093"/>
                    <a:gd name="connsiteY46" fmla="*/ 547082 h 624138"/>
                    <a:gd name="connsiteX47" fmla="*/ 379693 w 636093"/>
                    <a:gd name="connsiteY47" fmla="*/ 523322 h 624138"/>
                    <a:gd name="connsiteX48" fmla="*/ 366163 w 636093"/>
                    <a:gd name="connsiteY48" fmla="*/ 509084 h 624138"/>
                    <a:gd name="connsiteX49" fmla="*/ 360732 w 636093"/>
                    <a:gd name="connsiteY49" fmla="*/ 507919 h 624138"/>
                    <a:gd name="connsiteX50" fmla="*/ 360218 w 636093"/>
                    <a:gd name="connsiteY50" fmla="*/ 497756 h 624138"/>
                    <a:gd name="connsiteX51" fmla="*/ 381183 w 636093"/>
                    <a:gd name="connsiteY51" fmla="*/ 488866 h 624138"/>
                    <a:gd name="connsiteX52" fmla="*/ 420546 w 636093"/>
                    <a:gd name="connsiteY52" fmla="*/ 398207 h 624138"/>
                    <a:gd name="connsiteX53" fmla="*/ 405604 w 636093"/>
                    <a:gd name="connsiteY53" fmla="*/ 365795 h 624138"/>
                    <a:gd name="connsiteX54" fmla="*/ 456715 w 636093"/>
                    <a:gd name="connsiteY54" fmla="*/ 229537 h 624138"/>
                    <a:gd name="connsiteX55" fmla="*/ 457206 w 636093"/>
                    <a:gd name="connsiteY55" fmla="*/ 221456 h 624138"/>
                    <a:gd name="connsiteX56" fmla="*/ 459350 w 636093"/>
                    <a:gd name="connsiteY56" fmla="*/ 199463 h 624138"/>
                    <a:gd name="connsiteX57" fmla="*/ 470824 w 636093"/>
                    <a:gd name="connsiteY57" fmla="*/ 174514 h 624138"/>
                    <a:gd name="connsiteX58" fmla="*/ 493874 w 636093"/>
                    <a:gd name="connsiteY58" fmla="*/ 166690 h 624138"/>
                    <a:gd name="connsiteX59" fmla="*/ 506206 w 636093"/>
                    <a:gd name="connsiteY59" fmla="*/ 182249 h 624138"/>
                    <a:gd name="connsiteX60" fmla="*/ 488032 w 636093"/>
                    <a:gd name="connsiteY60" fmla="*/ 196172 h 624138"/>
                    <a:gd name="connsiteX61" fmla="*/ 488138 w 636093"/>
                    <a:gd name="connsiteY61" fmla="*/ 227819 h 624138"/>
                    <a:gd name="connsiteX62" fmla="*/ 491221 w 636093"/>
                    <a:gd name="connsiteY62" fmla="*/ 244789 h 624138"/>
                    <a:gd name="connsiteX63" fmla="*/ 464528 w 636093"/>
                    <a:gd name="connsiteY63" fmla="*/ 271709 h 624138"/>
                    <a:gd name="connsiteX64" fmla="*/ 439202 w 636093"/>
                    <a:gd name="connsiteY64" fmla="*/ 355239 h 624138"/>
                    <a:gd name="connsiteX65" fmla="*/ 462141 w 636093"/>
                    <a:gd name="connsiteY65" fmla="*/ 436575 h 624138"/>
                    <a:gd name="connsiteX66" fmla="*/ 529083 w 636093"/>
                    <a:gd name="connsiteY66" fmla="*/ 466664 h 624138"/>
                    <a:gd name="connsiteX67" fmla="*/ 536683 w 636093"/>
                    <a:gd name="connsiteY67" fmla="*/ 466338 h 624138"/>
                    <a:gd name="connsiteX68" fmla="*/ 607454 w 636093"/>
                    <a:gd name="connsiteY68" fmla="*/ 428097 h 624138"/>
                    <a:gd name="connsiteX69" fmla="*/ 635868 w 636093"/>
                    <a:gd name="connsiteY69" fmla="*/ 352857 h 624138"/>
                    <a:gd name="connsiteX70" fmla="*/ 610274 w 636093"/>
                    <a:gd name="connsiteY70" fmla="*/ 267356 h 624138"/>
                    <a:gd name="connsiteX71" fmla="*/ 125255 w 636093"/>
                    <a:gd name="connsiteY71" fmla="*/ 373583 h 624138"/>
                    <a:gd name="connsiteX72" fmla="*/ 145663 w 636093"/>
                    <a:gd name="connsiteY72" fmla="*/ 405079 h 624138"/>
                    <a:gd name="connsiteX73" fmla="*/ 234390 w 636093"/>
                    <a:gd name="connsiteY73" fmla="*/ 443631 h 624138"/>
                    <a:gd name="connsiteX74" fmla="*/ 255118 w 636093"/>
                    <a:gd name="connsiteY74" fmla="*/ 441738 h 624138"/>
                    <a:gd name="connsiteX75" fmla="*/ 255879 w 636093"/>
                    <a:gd name="connsiteY75" fmla="*/ 441516 h 624138"/>
                    <a:gd name="connsiteX76" fmla="*/ 267603 w 636093"/>
                    <a:gd name="connsiteY76" fmla="*/ 465495 h 624138"/>
                    <a:gd name="connsiteX77" fmla="*/ 156607 w 636093"/>
                    <a:gd name="connsiteY77" fmla="*/ 449184 h 624138"/>
                    <a:gd name="connsiteX78" fmla="*/ 108202 w 636093"/>
                    <a:gd name="connsiteY78" fmla="*/ 397901 h 624138"/>
                    <a:gd name="connsiteX79" fmla="*/ 93896 w 636093"/>
                    <a:gd name="connsiteY79" fmla="*/ 355938 h 624138"/>
                    <a:gd name="connsiteX80" fmla="*/ 96031 w 636093"/>
                    <a:gd name="connsiteY80" fmla="*/ 335759 h 624138"/>
                    <a:gd name="connsiteX81" fmla="*/ 99467 w 636093"/>
                    <a:gd name="connsiteY81" fmla="*/ 316299 h 624138"/>
                    <a:gd name="connsiteX82" fmla="*/ 102830 w 636093"/>
                    <a:gd name="connsiteY82" fmla="*/ 297261 h 624138"/>
                    <a:gd name="connsiteX83" fmla="*/ 117836 w 636093"/>
                    <a:gd name="connsiteY83" fmla="*/ 297261 h 624138"/>
                    <a:gd name="connsiteX84" fmla="*/ 125255 w 636093"/>
                    <a:gd name="connsiteY84" fmla="*/ 373583 h 624138"/>
                    <a:gd name="connsiteX85" fmla="*/ 290413 w 636093"/>
                    <a:gd name="connsiteY85" fmla="*/ 538838 h 624138"/>
                    <a:gd name="connsiteX86" fmla="*/ 307952 w 636093"/>
                    <a:gd name="connsiteY86" fmla="*/ 550188 h 624138"/>
                    <a:gd name="connsiteX87" fmla="*/ 271913 w 636093"/>
                    <a:gd name="connsiteY87" fmla="*/ 581132 h 624138"/>
                    <a:gd name="connsiteX88" fmla="*/ 217070 w 636093"/>
                    <a:gd name="connsiteY88" fmla="*/ 581738 h 624138"/>
                    <a:gd name="connsiteX89" fmla="*/ 109605 w 636093"/>
                    <a:gd name="connsiteY89" fmla="*/ 497282 h 624138"/>
                    <a:gd name="connsiteX90" fmla="*/ 89484 w 636093"/>
                    <a:gd name="connsiteY90" fmla="*/ 398066 h 624138"/>
                    <a:gd name="connsiteX91" fmla="*/ 90125 w 636093"/>
                    <a:gd name="connsiteY91" fmla="*/ 382338 h 624138"/>
                    <a:gd name="connsiteX92" fmla="*/ 151215 w 636093"/>
                    <a:gd name="connsiteY92" fmla="*/ 457628 h 624138"/>
                    <a:gd name="connsiteX93" fmla="*/ 230750 w 636093"/>
                    <a:gd name="connsiteY93" fmla="*/ 480582 h 624138"/>
                    <a:gd name="connsiteX94" fmla="*/ 272937 w 636093"/>
                    <a:gd name="connsiteY94" fmla="*/ 474385 h 624138"/>
                    <a:gd name="connsiteX95" fmla="*/ 274189 w 636093"/>
                    <a:gd name="connsiteY95" fmla="*/ 473779 h 624138"/>
                    <a:gd name="connsiteX96" fmla="*/ 282600 w 636093"/>
                    <a:gd name="connsiteY96" fmla="*/ 481829 h 624138"/>
                    <a:gd name="connsiteX97" fmla="*/ 310315 w 636093"/>
                    <a:gd name="connsiteY97" fmla="*/ 496631 h 624138"/>
                    <a:gd name="connsiteX98" fmla="*/ 310315 w 636093"/>
                    <a:gd name="connsiteY98" fmla="*/ 508283 h 624138"/>
                    <a:gd name="connsiteX99" fmla="*/ 296009 w 636093"/>
                    <a:gd name="connsiteY99" fmla="*/ 513077 h 624138"/>
                    <a:gd name="connsiteX100" fmla="*/ 290413 w 636093"/>
                    <a:gd name="connsiteY100" fmla="*/ 538838 h 624138"/>
                    <a:gd name="connsiteX101" fmla="*/ 329125 w 636093"/>
                    <a:gd name="connsiteY101" fmla="*/ 14015 h 624138"/>
                    <a:gd name="connsiteX102" fmla="*/ 332392 w 636093"/>
                    <a:gd name="connsiteY102" fmla="*/ 13971 h 624138"/>
                    <a:gd name="connsiteX103" fmla="*/ 383814 w 636093"/>
                    <a:gd name="connsiteY103" fmla="*/ 29011 h 624138"/>
                    <a:gd name="connsiteX104" fmla="*/ 389511 w 636093"/>
                    <a:gd name="connsiteY104" fmla="*/ 60225 h 624138"/>
                    <a:gd name="connsiteX105" fmla="*/ 389754 w 636093"/>
                    <a:gd name="connsiteY105" fmla="*/ 67189 h 624138"/>
                    <a:gd name="connsiteX106" fmla="*/ 391244 w 636093"/>
                    <a:gd name="connsiteY106" fmla="*/ 123984 h 624138"/>
                    <a:gd name="connsiteX107" fmla="*/ 386430 w 636093"/>
                    <a:gd name="connsiteY107" fmla="*/ 239325 h 624138"/>
                    <a:gd name="connsiteX108" fmla="*/ 375001 w 636093"/>
                    <a:gd name="connsiteY108" fmla="*/ 275397 h 624138"/>
                    <a:gd name="connsiteX109" fmla="*/ 330067 w 636093"/>
                    <a:gd name="connsiteY109" fmla="*/ 287224 h 624138"/>
                    <a:gd name="connsiteX110" fmla="*/ 317139 w 636093"/>
                    <a:gd name="connsiteY110" fmla="*/ 287224 h 624138"/>
                    <a:gd name="connsiteX111" fmla="*/ 329125 w 636093"/>
                    <a:gd name="connsiteY111" fmla="*/ 14015 h 624138"/>
                    <a:gd name="connsiteX112" fmla="*/ 11608 w 636093"/>
                    <a:gd name="connsiteY112" fmla="*/ 187670 h 624138"/>
                    <a:gd name="connsiteX113" fmla="*/ 11768 w 636093"/>
                    <a:gd name="connsiteY113" fmla="*/ 184414 h 624138"/>
                    <a:gd name="connsiteX114" fmla="*/ 11764 w 636093"/>
                    <a:gd name="connsiteY114" fmla="*/ 172572 h 624138"/>
                    <a:gd name="connsiteX115" fmla="*/ 12171 w 636093"/>
                    <a:gd name="connsiteY115" fmla="*/ 148865 h 624138"/>
                    <a:gd name="connsiteX116" fmla="*/ 13040 w 636093"/>
                    <a:gd name="connsiteY116" fmla="*/ 111274 h 624138"/>
                    <a:gd name="connsiteX117" fmla="*/ 145410 w 636093"/>
                    <a:gd name="connsiteY117" fmla="*/ 110682 h 624138"/>
                    <a:gd name="connsiteX118" fmla="*/ 185690 w 636093"/>
                    <a:gd name="connsiteY118" fmla="*/ 118306 h 624138"/>
                    <a:gd name="connsiteX119" fmla="*/ 200512 w 636093"/>
                    <a:gd name="connsiteY119" fmla="*/ 146686 h 624138"/>
                    <a:gd name="connsiteX120" fmla="*/ 186554 w 636093"/>
                    <a:gd name="connsiteY120" fmla="*/ 176324 h 624138"/>
                    <a:gd name="connsiteX121" fmla="*/ 129076 w 636093"/>
                    <a:gd name="connsiteY121" fmla="*/ 190436 h 624138"/>
                    <a:gd name="connsiteX122" fmla="*/ 11157 w 636093"/>
                    <a:gd name="connsiteY122" fmla="*/ 192760 h 624138"/>
                    <a:gd name="connsiteX123" fmla="*/ 11608 w 636093"/>
                    <a:gd name="connsiteY123" fmla="*/ 187670 h 624138"/>
                    <a:gd name="connsiteX124" fmla="*/ 10924 w 636093"/>
                    <a:gd name="connsiteY124" fmla="*/ 202782 h 624138"/>
                    <a:gd name="connsiteX125" fmla="*/ 129269 w 636093"/>
                    <a:gd name="connsiteY125" fmla="*/ 200453 h 624138"/>
                    <a:gd name="connsiteX126" fmla="*/ 193043 w 636093"/>
                    <a:gd name="connsiteY126" fmla="*/ 183957 h 624138"/>
                    <a:gd name="connsiteX127" fmla="*/ 210528 w 636093"/>
                    <a:gd name="connsiteY127" fmla="*/ 146637 h 624138"/>
                    <a:gd name="connsiteX128" fmla="*/ 191296 w 636093"/>
                    <a:gd name="connsiteY128" fmla="*/ 110002 h 624138"/>
                    <a:gd name="connsiteX129" fmla="*/ 145367 w 636093"/>
                    <a:gd name="connsiteY129" fmla="*/ 100665 h 624138"/>
                    <a:gd name="connsiteX130" fmla="*/ 13273 w 636093"/>
                    <a:gd name="connsiteY130" fmla="*/ 101257 h 624138"/>
                    <a:gd name="connsiteX131" fmla="*/ 13482 w 636093"/>
                    <a:gd name="connsiteY131" fmla="*/ 92308 h 624138"/>
                    <a:gd name="connsiteX132" fmla="*/ 154859 w 636093"/>
                    <a:gd name="connsiteY132" fmla="*/ 94555 h 624138"/>
                    <a:gd name="connsiteX133" fmla="*/ 190159 w 636093"/>
                    <a:gd name="connsiteY133" fmla="*/ 100267 h 624138"/>
                    <a:gd name="connsiteX134" fmla="*/ 218211 w 636093"/>
                    <a:gd name="connsiteY134" fmla="*/ 119786 h 624138"/>
                    <a:gd name="connsiteX135" fmla="*/ 215963 w 636093"/>
                    <a:gd name="connsiteY135" fmla="*/ 173605 h 624138"/>
                    <a:gd name="connsiteX136" fmla="*/ 168045 w 636093"/>
                    <a:gd name="connsiteY136" fmla="*/ 204756 h 624138"/>
                    <a:gd name="connsiteX137" fmla="*/ 108901 w 636093"/>
                    <a:gd name="connsiteY137" fmla="*/ 210726 h 624138"/>
                    <a:gd name="connsiteX138" fmla="*/ 10696 w 636093"/>
                    <a:gd name="connsiteY138" fmla="*/ 212837 h 624138"/>
                    <a:gd name="connsiteX139" fmla="*/ 52189 w 636093"/>
                    <a:gd name="connsiteY139" fmla="*/ 287243 h 624138"/>
                    <a:gd name="connsiteX140" fmla="*/ 21285 w 636093"/>
                    <a:gd name="connsiteY140" fmla="*/ 280609 h 624138"/>
                    <a:gd name="connsiteX141" fmla="*/ 10080 w 636093"/>
                    <a:gd name="connsiteY141" fmla="*/ 239441 h 624138"/>
                    <a:gd name="connsiteX142" fmla="*/ 10579 w 636093"/>
                    <a:gd name="connsiteY142" fmla="*/ 217851 h 624138"/>
                    <a:gd name="connsiteX143" fmla="*/ 109008 w 636093"/>
                    <a:gd name="connsiteY143" fmla="*/ 215734 h 624138"/>
                    <a:gd name="connsiteX144" fmla="*/ 169331 w 636093"/>
                    <a:gd name="connsiteY144" fmla="*/ 209595 h 624138"/>
                    <a:gd name="connsiteX145" fmla="*/ 220108 w 636093"/>
                    <a:gd name="connsiteY145" fmla="*/ 176416 h 624138"/>
                    <a:gd name="connsiteX146" fmla="*/ 222355 w 636093"/>
                    <a:gd name="connsiteY146" fmla="*/ 116966 h 624138"/>
                    <a:gd name="connsiteX147" fmla="*/ 191712 w 636093"/>
                    <a:gd name="connsiteY147" fmla="*/ 95506 h 624138"/>
                    <a:gd name="connsiteX148" fmla="*/ 155242 w 636093"/>
                    <a:gd name="connsiteY148" fmla="*/ 89561 h 624138"/>
                    <a:gd name="connsiteX149" fmla="*/ 13593 w 636093"/>
                    <a:gd name="connsiteY149" fmla="*/ 87290 h 624138"/>
                    <a:gd name="connsiteX150" fmla="*/ 13933 w 636093"/>
                    <a:gd name="connsiteY150" fmla="*/ 72586 h 624138"/>
                    <a:gd name="connsiteX151" fmla="*/ 29870 w 636093"/>
                    <a:gd name="connsiteY151" fmla="*/ 19906 h 624138"/>
                    <a:gd name="connsiteX152" fmla="*/ 69781 w 636093"/>
                    <a:gd name="connsiteY152" fmla="*/ 10016 h 624138"/>
                    <a:gd name="connsiteX153" fmla="*/ 75547 w 636093"/>
                    <a:gd name="connsiteY153" fmla="*/ 10069 h 624138"/>
                    <a:gd name="connsiteX154" fmla="*/ 99957 w 636093"/>
                    <a:gd name="connsiteY154" fmla="*/ 10458 h 624138"/>
                    <a:gd name="connsiteX155" fmla="*/ 157946 w 636093"/>
                    <a:gd name="connsiteY155" fmla="*/ 11385 h 624138"/>
                    <a:gd name="connsiteX156" fmla="*/ 226664 w 636093"/>
                    <a:gd name="connsiteY156" fmla="*/ 12481 h 624138"/>
                    <a:gd name="connsiteX157" fmla="*/ 283265 w 636093"/>
                    <a:gd name="connsiteY157" fmla="*/ 13389 h 624138"/>
                    <a:gd name="connsiteX158" fmla="*/ 319075 w 636093"/>
                    <a:gd name="connsiteY158" fmla="*/ 13962 h 624138"/>
                    <a:gd name="connsiteX159" fmla="*/ 307122 w 636093"/>
                    <a:gd name="connsiteY159" fmla="*/ 287224 h 624138"/>
                    <a:gd name="connsiteX160" fmla="*/ 289909 w 636093"/>
                    <a:gd name="connsiteY160" fmla="*/ 287224 h 624138"/>
                    <a:gd name="connsiteX161" fmla="*/ 256205 w 636093"/>
                    <a:gd name="connsiteY161" fmla="*/ 287229 h 624138"/>
                    <a:gd name="connsiteX162" fmla="*/ 196139 w 636093"/>
                    <a:gd name="connsiteY162" fmla="*/ 287234 h 624138"/>
                    <a:gd name="connsiteX163" fmla="*/ 129158 w 636093"/>
                    <a:gd name="connsiteY163" fmla="*/ 287238 h 624138"/>
                    <a:gd name="connsiteX164" fmla="*/ 74692 w 636093"/>
                    <a:gd name="connsiteY164" fmla="*/ 287243 h 624138"/>
                    <a:gd name="connsiteX165" fmla="*/ 52189 w 636093"/>
                    <a:gd name="connsiteY165" fmla="*/ 287243 h 624138"/>
                    <a:gd name="connsiteX166" fmla="*/ 303934 w 636093"/>
                    <a:gd name="connsiteY166" fmla="*/ 601330 h 624138"/>
                    <a:gd name="connsiteX167" fmla="*/ 154010 w 636093"/>
                    <a:gd name="connsiteY167" fmla="*/ 586669 h 624138"/>
                    <a:gd name="connsiteX168" fmla="*/ 67296 w 636093"/>
                    <a:gd name="connsiteY168" fmla="*/ 457773 h 624138"/>
                    <a:gd name="connsiteX169" fmla="*/ 58362 w 636093"/>
                    <a:gd name="connsiteY169" fmla="*/ 382101 h 624138"/>
                    <a:gd name="connsiteX170" fmla="*/ 58969 w 636093"/>
                    <a:gd name="connsiteY170" fmla="*/ 361276 h 624138"/>
                    <a:gd name="connsiteX171" fmla="*/ 60740 w 636093"/>
                    <a:gd name="connsiteY171" fmla="*/ 339874 h 624138"/>
                    <a:gd name="connsiteX172" fmla="*/ 67102 w 636093"/>
                    <a:gd name="connsiteY172" fmla="*/ 298725 h 624138"/>
                    <a:gd name="connsiteX173" fmla="*/ 67151 w 636093"/>
                    <a:gd name="connsiteY173" fmla="*/ 297261 h 624138"/>
                    <a:gd name="connsiteX174" fmla="*/ 92610 w 636093"/>
                    <a:gd name="connsiteY174" fmla="*/ 297261 h 624138"/>
                    <a:gd name="connsiteX175" fmla="*/ 90586 w 636093"/>
                    <a:gd name="connsiteY175" fmla="*/ 306340 h 624138"/>
                    <a:gd name="connsiteX176" fmla="*/ 88747 w 636093"/>
                    <a:gd name="connsiteY176" fmla="*/ 317710 h 624138"/>
                    <a:gd name="connsiteX177" fmla="*/ 79468 w 636093"/>
                    <a:gd name="connsiteY177" fmla="*/ 397911 h 624138"/>
                    <a:gd name="connsiteX178" fmla="*/ 100656 w 636093"/>
                    <a:gd name="connsiteY178" fmla="*/ 501785 h 624138"/>
                    <a:gd name="connsiteX179" fmla="*/ 214808 w 636093"/>
                    <a:gd name="connsiteY179" fmla="*/ 591497 h 624138"/>
                    <a:gd name="connsiteX180" fmla="*/ 245222 w 636093"/>
                    <a:gd name="connsiteY180" fmla="*/ 595200 h 624138"/>
                    <a:gd name="connsiteX181" fmla="*/ 275054 w 636093"/>
                    <a:gd name="connsiteY181" fmla="*/ 590643 h 624138"/>
                    <a:gd name="connsiteX182" fmla="*/ 318114 w 636093"/>
                    <a:gd name="connsiteY182" fmla="*/ 551868 h 624138"/>
                    <a:gd name="connsiteX183" fmla="*/ 336274 w 636093"/>
                    <a:gd name="connsiteY183" fmla="*/ 554236 h 624138"/>
                    <a:gd name="connsiteX184" fmla="*/ 346081 w 636093"/>
                    <a:gd name="connsiteY184" fmla="*/ 555279 h 624138"/>
                    <a:gd name="connsiteX185" fmla="*/ 303934 w 636093"/>
                    <a:gd name="connsiteY185" fmla="*/ 601330 h 624138"/>
                    <a:gd name="connsiteX186" fmla="*/ 363412 w 636093"/>
                    <a:gd name="connsiteY186" fmla="*/ 518833 h 624138"/>
                    <a:gd name="connsiteX187" fmla="*/ 369997 w 636093"/>
                    <a:gd name="connsiteY187" fmla="*/ 525841 h 624138"/>
                    <a:gd name="connsiteX188" fmla="*/ 366435 w 636093"/>
                    <a:gd name="connsiteY188" fmla="*/ 539978 h 624138"/>
                    <a:gd name="connsiteX189" fmla="*/ 347989 w 636093"/>
                    <a:gd name="connsiteY189" fmla="*/ 544200 h 624138"/>
                    <a:gd name="connsiteX190" fmla="*/ 327743 w 636093"/>
                    <a:gd name="connsiteY190" fmla="*/ 543438 h 624138"/>
                    <a:gd name="connsiteX191" fmla="*/ 310553 w 636093"/>
                    <a:gd name="connsiteY191" fmla="*/ 540511 h 624138"/>
                    <a:gd name="connsiteX192" fmla="*/ 299075 w 636093"/>
                    <a:gd name="connsiteY192" fmla="*/ 533810 h 624138"/>
                    <a:gd name="connsiteX193" fmla="*/ 301968 w 636093"/>
                    <a:gd name="connsiteY193" fmla="*/ 521124 h 624138"/>
                    <a:gd name="connsiteX194" fmla="*/ 313838 w 636093"/>
                    <a:gd name="connsiteY194" fmla="*/ 518629 h 624138"/>
                    <a:gd name="connsiteX195" fmla="*/ 330518 w 636093"/>
                    <a:gd name="connsiteY195" fmla="*/ 516898 h 624138"/>
                    <a:gd name="connsiteX196" fmla="*/ 354357 w 636093"/>
                    <a:gd name="connsiteY196" fmla="*/ 517377 h 624138"/>
                    <a:gd name="connsiteX197" fmla="*/ 363412 w 636093"/>
                    <a:gd name="connsiteY197" fmla="*/ 518833 h 624138"/>
                    <a:gd name="connsiteX198" fmla="*/ 320332 w 636093"/>
                    <a:gd name="connsiteY198" fmla="*/ 508161 h 624138"/>
                    <a:gd name="connsiteX199" fmla="*/ 320332 w 636093"/>
                    <a:gd name="connsiteY199" fmla="*/ 499140 h 624138"/>
                    <a:gd name="connsiteX200" fmla="*/ 337293 w 636093"/>
                    <a:gd name="connsiteY200" fmla="*/ 500750 h 624138"/>
                    <a:gd name="connsiteX201" fmla="*/ 350289 w 636093"/>
                    <a:gd name="connsiteY201" fmla="*/ 499800 h 624138"/>
                    <a:gd name="connsiteX202" fmla="*/ 350663 w 636093"/>
                    <a:gd name="connsiteY202" fmla="*/ 507123 h 624138"/>
                    <a:gd name="connsiteX203" fmla="*/ 333527 w 636093"/>
                    <a:gd name="connsiteY203" fmla="*/ 507672 h 624138"/>
                    <a:gd name="connsiteX204" fmla="*/ 320332 w 636093"/>
                    <a:gd name="connsiteY204" fmla="*/ 508161 h 624138"/>
                    <a:gd name="connsiteX205" fmla="*/ 410738 w 636093"/>
                    <a:gd name="connsiteY205" fmla="*/ 400265 h 624138"/>
                    <a:gd name="connsiteX206" fmla="*/ 375991 w 636093"/>
                    <a:gd name="connsiteY206" fmla="*/ 480305 h 624138"/>
                    <a:gd name="connsiteX207" fmla="*/ 288957 w 636093"/>
                    <a:gd name="connsiteY207" fmla="*/ 474084 h 624138"/>
                    <a:gd name="connsiteX208" fmla="*/ 265940 w 636093"/>
                    <a:gd name="connsiteY208" fmla="*/ 389919 h 624138"/>
                    <a:gd name="connsiteX209" fmla="*/ 293728 w 636093"/>
                    <a:gd name="connsiteY209" fmla="*/ 354385 h 624138"/>
                    <a:gd name="connsiteX210" fmla="*/ 359243 w 636093"/>
                    <a:gd name="connsiteY210" fmla="*/ 342611 h 624138"/>
                    <a:gd name="connsiteX211" fmla="*/ 370716 w 636093"/>
                    <a:gd name="connsiteY211" fmla="*/ 348644 h 624138"/>
                    <a:gd name="connsiteX212" fmla="*/ 371409 w 636093"/>
                    <a:gd name="connsiteY212" fmla="*/ 349352 h 624138"/>
                    <a:gd name="connsiteX213" fmla="*/ 373565 w 636093"/>
                    <a:gd name="connsiteY213" fmla="*/ 350395 h 624138"/>
                    <a:gd name="connsiteX214" fmla="*/ 410738 w 636093"/>
                    <a:gd name="connsiteY214" fmla="*/ 400265 h 624138"/>
                    <a:gd name="connsiteX215" fmla="*/ 502970 w 636093"/>
                    <a:gd name="connsiteY215" fmla="*/ 160008 h 624138"/>
                    <a:gd name="connsiteX216" fmla="*/ 493317 w 636093"/>
                    <a:gd name="connsiteY216" fmla="*/ 156402 h 624138"/>
                    <a:gd name="connsiteX217" fmla="*/ 463602 w 636093"/>
                    <a:gd name="connsiteY217" fmla="*/ 167579 h 624138"/>
                    <a:gd name="connsiteX218" fmla="*/ 449500 w 636093"/>
                    <a:gd name="connsiteY218" fmla="*/ 197638 h 624138"/>
                    <a:gd name="connsiteX219" fmla="*/ 447199 w 636093"/>
                    <a:gd name="connsiteY219" fmla="*/ 220907 h 624138"/>
                    <a:gd name="connsiteX220" fmla="*/ 446718 w 636093"/>
                    <a:gd name="connsiteY220" fmla="*/ 228829 h 624138"/>
                    <a:gd name="connsiteX221" fmla="*/ 398917 w 636093"/>
                    <a:gd name="connsiteY221" fmla="*/ 358010 h 624138"/>
                    <a:gd name="connsiteX222" fmla="*/ 382247 w 636093"/>
                    <a:gd name="connsiteY222" fmla="*/ 344077 h 624138"/>
                    <a:gd name="connsiteX223" fmla="*/ 430189 w 636093"/>
                    <a:gd name="connsiteY223" fmla="*/ 224252 h 624138"/>
                    <a:gd name="connsiteX224" fmla="*/ 431178 w 636093"/>
                    <a:gd name="connsiteY224" fmla="*/ 210232 h 624138"/>
                    <a:gd name="connsiteX225" fmla="*/ 441419 w 636093"/>
                    <a:gd name="connsiteY225" fmla="*/ 160871 h 624138"/>
                    <a:gd name="connsiteX226" fmla="*/ 497966 w 636093"/>
                    <a:gd name="connsiteY226" fmla="*/ 134539 h 624138"/>
                    <a:gd name="connsiteX227" fmla="*/ 525206 w 636093"/>
                    <a:gd name="connsiteY227" fmla="*/ 149481 h 624138"/>
                    <a:gd name="connsiteX228" fmla="*/ 534926 w 636093"/>
                    <a:gd name="connsiteY228" fmla="*/ 161744 h 624138"/>
                    <a:gd name="connsiteX229" fmla="*/ 537950 w 636093"/>
                    <a:gd name="connsiteY229" fmla="*/ 168330 h 624138"/>
                    <a:gd name="connsiteX230" fmla="*/ 540425 w 636093"/>
                    <a:gd name="connsiteY230" fmla="*/ 176940 h 624138"/>
                    <a:gd name="connsiteX231" fmla="*/ 519649 w 636093"/>
                    <a:gd name="connsiteY231" fmla="*/ 179046 h 624138"/>
                    <a:gd name="connsiteX232" fmla="*/ 516204 w 636093"/>
                    <a:gd name="connsiteY232" fmla="*/ 179623 h 624138"/>
                    <a:gd name="connsiteX233" fmla="*/ 514699 w 636093"/>
                    <a:gd name="connsiteY233" fmla="*/ 171965 h 624138"/>
                    <a:gd name="connsiteX234" fmla="*/ 509274 w 636093"/>
                    <a:gd name="connsiteY234" fmla="*/ 164855 h 624138"/>
                    <a:gd name="connsiteX235" fmla="*/ 502970 w 636093"/>
                    <a:gd name="connsiteY235" fmla="*/ 160008 h 624138"/>
                    <a:gd name="connsiteX236" fmla="*/ 496908 w 636093"/>
                    <a:gd name="connsiteY236" fmla="*/ 200817 h 624138"/>
                    <a:gd name="connsiteX237" fmla="*/ 521397 w 636093"/>
                    <a:gd name="connsiteY237" fmla="*/ 188916 h 624138"/>
                    <a:gd name="connsiteX238" fmla="*/ 555954 w 636093"/>
                    <a:gd name="connsiteY238" fmla="*/ 191518 h 624138"/>
                    <a:gd name="connsiteX239" fmla="*/ 566301 w 636093"/>
                    <a:gd name="connsiteY239" fmla="*/ 211838 h 624138"/>
                    <a:gd name="connsiteX240" fmla="*/ 564806 w 636093"/>
                    <a:gd name="connsiteY240" fmla="*/ 234239 h 624138"/>
                    <a:gd name="connsiteX241" fmla="*/ 535455 w 636093"/>
                    <a:gd name="connsiteY241" fmla="*/ 228192 h 624138"/>
                    <a:gd name="connsiteX242" fmla="*/ 535285 w 636093"/>
                    <a:gd name="connsiteY242" fmla="*/ 228192 h 624138"/>
                    <a:gd name="connsiteX243" fmla="*/ 500722 w 636093"/>
                    <a:gd name="connsiteY243" fmla="*/ 238597 h 624138"/>
                    <a:gd name="connsiteX244" fmla="*/ 497835 w 636093"/>
                    <a:gd name="connsiteY244" fmla="*/ 225319 h 624138"/>
                    <a:gd name="connsiteX245" fmla="*/ 496908 w 636093"/>
                    <a:gd name="connsiteY245" fmla="*/ 200817 h 624138"/>
                    <a:gd name="connsiteX246" fmla="*/ 625435 w 636093"/>
                    <a:gd name="connsiteY246" fmla="*/ 347465 h 624138"/>
                    <a:gd name="connsiteX247" fmla="*/ 625357 w 636093"/>
                    <a:gd name="connsiteY247" fmla="*/ 349537 h 624138"/>
                    <a:gd name="connsiteX248" fmla="*/ 609401 w 636093"/>
                    <a:gd name="connsiteY248" fmla="*/ 403385 h 624138"/>
                    <a:gd name="connsiteX249" fmla="*/ 591566 w 636093"/>
                    <a:gd name="connsiteY249" fmla="*/ 427005 h 624138"/>
                    <a:gd name="connsiteX250" fmla="*/ 572624 w 636093"/>
                    <a:gd name="connsiteY250" fmla="*/ 444617 h 624138"/>
                    <a:gd name="connsiteX251" fmla="*/ 535829 w 636093"/>
                    <a:gd name="connsiteY251" fmla="*/ 456361 h 624138"/>
                    <a:gd name="connsiteX252" fmla="*/ 480073 w 636093"/>
                    <a:gd name="connsiteY252" fmla="*/ 440026 h 624138"/>
                    <a:gd name="connsiteX253" fmla="*/ 473701 w 636093"/>
                    <a:gd name="connsiteY253" fmla="*/ 431897 h 624138"/>
                    <a:gd name="connsiteX254" fmla="*/ 464834 w 636093"/>
                    <a:gd name="connsiteY254" fmla="*/ 420172 h 624138"/>
                    <a:gd name="connsiteX255" fmla="*/ 454060 w 636093"/>
                    <a:gd name="connsiteY255" fmla="*/ 392878 h 624138"/>
                    <a:gd name="connsiteX256" fmla="*/ 456143 w 636093"/>
                    <a:gd name="connsiteY256" fmla="*/ 314794 h 624138"/>
                    <a:gd name="connsiteX257" fmla="*/ 467305 w 636093"/>
                    <a:gd name="connsiteY257" fmla="*/ 287083 h 624138"/>
                    <a:gd name="connsiteX258" fmla="*/ 483207 w 636093"/>
                    <a:gd name="connsiteY258" fmla="*/ 264672 h 624138"/>
                    <a:gd name="connsiteX259" fmla="*/ 535285 w 636093"/>
                    <a:gd name="connsiteY259" fmla="*/ 238208 h 624138"/>
                    <a:gd name="connsiteX260" fmla="*/ 535422 w 636093"/>
                    <a:gd name="connsiteY260" fmla="*/ 238208 h 624138"/>
                    <a:gd name="connsiteX261" fmla="*/ 565559 w 636093"/>
                    <a:gd name="connsiteY261" fmla="*/ 245497 h 624138"/>
                    <a:gd name="connsiteX262" fmla="*/ 579584 w 636093"/>
                    <a:gd name="connsiteY262" fmla="*/ 253287 h 624138"/>
                    <a:gd name="connsiteX263" fmla="*/ 590221 w 636093"/>
                    <a:gd name="connsiteY263" fmla="*/ 259868 h 624138"/>
                    <a:gd name="connsiteX264" fmla="*/ 608600 w 636093"/>
                    <a:gd name="connsiteY264" fmla="*/ 283400 h 624138"/>
                    <a:gd name="connsiteX265" fmla="*/ 620562 w 636093"/>
                    <a:gd name="connsiteY265" fmla="*/ 310795 h 624138"/>
                    <a:gd name="connsiteX266" fmla="*/ 625435 w 636093"/>
                    <a:gd name="connsiteY266" fmla="*/ 347465 h 624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</a:cxnLst>
                  <a:rect l="l" t="t" r="r" b="b"/>
                  <a:pathLst>
                    <a:path w="636093" h="624138">
                      <a:moveTo>
                        <a:pt x="610274" y="267356"/>
                      </a:moveTo>
                      <a:cubicBezTo>
                        <a:pt x="601932" y="256976"/>
                        <a:pt x="589086" y="246158"/>
                        <a:pt x="574236" y="238524"/>
                      </a:cubicBezTo>
                      <a:cubicBezTo>
                        <a:pt x="575789" y="229555"/>
                        <a:pt x="577288" y="220301"/>
                        <a:pt x="576255" y="210761"/>
                      </a:cubicBezTo>
                      <a:cubicBezTo>
                        <a:pt x="574997" y="199084"/>
                        <a:pt x="569732" y="189111"/>
                        <a:pt x="561812" y="183394"/>
                      </a:cubicBezTo>
                      <a:cubicBezTo>
                        <a:pt x="558381" y="180914"/>
                        <a:pt x="554683" y="179308"/>
                        <a:pt x="550815" y="178304"/>
                      </a:cubicBezTo>
                      <a:cubicBezTo>
                        <a:pt x="547186" y="152161"/>
                        <a:pt x="525769" y="129628"/>
                        <a:pt x="499839" y="124702"/>
                      </a:cubicBezTo>
                      <a:cubicBezTo>
                        <a:pt x="473866" y="119767"/>
                        <a:pt x="445626" y="132913"/>
                        <a:pt x="432688" y="155965"/>
                      </a:cubicBezTo>
                      <a:cubicBezTo>
                        <a:pt x="423438" y="172446"/>
                        <a:pt x="422293" y="191349"/>
                        <a:pt x="421182" y="209624"/>
                      </a:cubicBezTo>
                      <a:cubicBezTo>
                        <a:pt x="420905" y="214157"/>
                        <a:pt x="420623" y="218845"/>
                        <a:pt x="420216" y="223353"/>
                      </a:cubicBezTo>
                      <a:cubicBezTo>
                        <a:pt x="416445" y="265191"/>
                        <a:pt x="399960" y="305991"/>
                        <a:pt x="373680" y="338763"/>
                      </a:cubicBezTo>
                      <a:cubicBezTo>
                        <a:pt x="370483" y="336958"/>
                        <a:pt x="367081" y="335205"/>
                        <a:pt x="363456" y="333522"/>
                      </a:cubicBezTo>
                      <a:cubicBezTo>
                        <a:pt x="341471" y="323326"/>
                        <a:pt x="313960" y="327941"/>
                        <a:pt x="287972" y="346183"/>
                      </a:cubicBezTo>
                      <a:cubicBezTo>
                        <a:pt x="273447" y="356379"/>
                        <a:pt x="262280" y="370696"/>
                        <a:pt x="256524" y="386487"/>
                      </a:cubicBezTo>
                      <a:cubicBezTo>
                        <a:pt x="251259" y="400949"/>
                        <a:pt x="250410" y="416780"/>
                        <a:pt x="253409" y="431877"/>
                      </a:cubicBezTo>
                      <a:cubicBezTo>
                        <a:pt x="253366" y="431882"/>
                        <a:pt x="253326" y="431882"/>
                        <a:pt x="253283" y="431887"/>
                      </a:cubicBezTo>
                      <a:cubicBezTo>
                        <a:pt x="217177" y="438609"/>
                        <a:pt x="177834" y="425433"/>
                        <a:pt x="153058" y="398319"/>
                      </a:cubicBezTo>
                      <a:cubicBezTo>
                        <a:pt x="128692" y="371656"/>
                        <a:pt x="119025" y="332182"/>
                        <a:pt x="128158" y="297256"/>
                      </a:cubicBezTo>
                      <a:lnTo>
                        <a:pt x="311946" y="297236"/>
                      </a:lnTo>
                      <a:cubicBezTo>
                        <a:pt x="311989" y="297241"/>
                        <a:pt x="312033" y="297251"/>
                        <a:pt x="312076" y="297251"/>
                      </a:cubicBezTo>
                      <a:lnTo>
                        <a:pt x="312096" y="297251"/>
                      </a:lnTo>
                      <a:cubicBezTo>
                        <a:pt x="312145" y="297251"/>
                        <a:pt x="312188" y="297241"/>
                        <a:pt x="312237" y="297236"/>
                      </a:cubicBezTo>
                      <a:lnTo>
                        <a:pt x="330067" y="297236"/>
                      </a:lnTo>
                      <a:cubicBezTo>
                        <a:pt x="349299" y="297236"/>
                        <a:pt x="369167" y="296080"/>
                        <a:pt x="382265" y="282294"/>
                      </a:cubicBezTo>
                      <a:cubicBezTo>
                        <a:pt x="392899" y="271103"/>
                        <a:pt x="395083" y="255359"/>
                        <a:pt x="396407" y="240194"/>
                      </a:cubicBezTo>
                      <a:cubicBezTo>
                        <a:pt x="399775" y="201729"/>
                        <a:pt x="401411" y="162619"/>
                        <a:pt x="401260" y="123945"/>
                      </a:cubicBezTo>
                      <a:cubicBezTo>
                        <a:pt x="401193" y="104955"/>
                        <a:pt x="400683" y="85694"/>
                        <a:pt x="399760" y="66699"/>
                      </a:cubicBezTo>
                      <a:cubicBezTo>
                        <a:pt x="399655" y="64506"/>
                        <a:pt x="399591" y="62244"/>
                        <a:pt x="399528" y="59944"/>
                      </a:cubicBezTo>
                      <a:cubicBezTo>
                        <a:pt x="399202" y="48190"/>
                        <a:pt x="398828" y="34873"/>
                        <a:pt x="392471" y="23959"/>
                      </a:cubicBezTo>
                      <a:cubicBezTo>
                        <a:pt x="380412" y="3275"/>
                        <a:pt x="352580" y="3668"/>
                        <a:pt x="332251" y="3955"/>
                      </a:cubicBezTo>
                      <a:cubicBezTo>
                        <a:pt x="329780" y="3989"/>
                        <a:pt x="327417" y="4023"/>
                        <a:pt x="325180" y="4018"/>
                      </a:cubicBezTo>
                      <a:cubicBezTo>
                        <a:pt x="325093" y="4008"/>
                        <a:pt x="325014" y="3979"/>
                        <a:pt x="324927" y="3974"/>
                      </a:cubicBezTo>
                      <a:cubicBezTo>
                        <a:pt x="324553" y="3940"/>
                        <a:pt x="324184" y="3959"/>
                        <a:pt x="323830" y="4008"/>
                      </a:cubicBezTo>
                      <a:cubicBezTo>
                        <a:pt x="323481" y="4008"/>
                        <a:pt x="323127" y="4008"/>
                        <a:pt x="322787" y="3998"/>
                      </a:cubicBezTo>
                      <a:lnTo>
                        <a:pt x="75702" y="53"/>
                      </a:lnTo>
                      <a:cubicBezTo>
                        <a:pt x="56178" y="-258"/>
                        <a:pt x="37480" y="441"/>
                        <a:pt x="23430" y="12234"/>
                      </a:cubicBezTo>
                      <a:cubicBezTo>
                        <a:pt x="6382" y="26545"/>
                        <a:pt x="4416" y="50772"/>
                        <a:pt x="3921" y="72353"/>
                      </a:cubicBezTo>
                      <a:lnTo>
                        <a:pt x="63" y="239214"/>
                      </a:lnTo>
                      <a:cubicBezTo>
                        <a:pt x="-374" y="258247"/>
                        <a:pt x="1136" y="277387"/>
                        <a:pt x="15049" y="288452"/>
                      </a:cubicBezTo>
                      <a:cubicBezTo>
                        <a:pt x="25279" y="296586"/>
                        <a:pt x="38455" y="297261"/>
                        <a:pt x="52194" y="297261"/>
                      </a:cubicBezTo>
                      <a:lnTo>
                        <a:pt x="57178" y="297261"/>
                      </a:lnTo>
                      <a:cubicBezTo>
                        <a:pt x="45235" y="357340"/>
                        <a:pt x="45371" y="412175"/>
                        <a:pt x="57586" y="460238"/>
                      </a:cubicBezTo>
                      <a:cubicBezTo>
                        <a:pt x="72067" y="517203"/>
                        <a:pt x="105198" y="566330"/>
                        <a:pt x="148478" y="595020"/>
                      </a:cubicBezTo>
                      <a:cubicBezTo>
                        <a:pt x="177470" y="614238"/>
                        <a:pt x="211484" y="624139"/>
                        <a:pt x="244494" y="624139"/>
                      </a:cubicBezTo>
                      <a:cubicBezTo>
                        <a:pt x="266813" y="624139"/>
                        <a:pt x="288670" y="619615"/>
                        <a:pt x="308214" y="610386"/>
                      </a:cubicBezTo>
                      <a:cubicBezTo>
                        <a:pt x="334643" y="597894"/>
                        <a:pt x="352094" y="578210"/>
                        <a:pt x="356088" y="556371"/>
                      </a:cubicBezTo>
                      <a:cubicBezTo>
                        <a:pt x="356172" y="555915"/>
                        <a:pt x="356167" y="555464"/>
                        <a:pt x="356127" y="555022"/>
                      </a:cubicBezTo>
                      <a:cubicBezTo>
                        <a:pt x="361359" y="554324"/>
                        <a:pt x="368187" y="552348"/>
                        <a:pt x="373492" y="547082"/>
                      </a:cubicBezTo>
                      <a:cubicBezTo>
                        <a:pt x="379373" y="541239"/>
                        <a:pt x="381863" y="531694"/>
                        <a:pt x="379693" y="523322"/>
                      </a:cubicBezTo>
                      <a:cubicBezTo>
                        <a:pt x="377840" y="516169"/>
                        <a:pt x="372904" y="510981"/>
                        <a:pt x="366163" y="509084"/>
                      </a:cubicBezTo>
                      <a:cubicBezTo>
                        <a:pt x="364416" y="508589"/>
                        <a:pt x="362596" y="508210"/>
                        <a:pt x="360732" y="507919"/>
                      </a:cubicBezTo>
                      <a:lnTo>
                        <a:pt x="360218" y="497756"/>
                      </a:lnTo>
                      <a:cubicBezTo>
                        <a:pt x="367570" y="495781"/>
                        <a:pt x="374651" y="492827"/>
                        <a:pt x="381183" y="488866"/>
                      </a:cubicBezTo>
                      <a:cubicBezTo>
                        <a:pt x="411195" y="470677"/>
                        <a:pt x="427748" y="432547"/>
                        <a:pt x="420546" y="398207"/>
                      </a:cubicBezTo>
                      <a:cubicBezTo>
                        <a:pt x="418537" y="388618"/>
                        <a:pt x="414266" y="377160"/>
                        <a:pt x="405604" y="365795"/>
                      </a:cubicBezTo>
                      <a:cubicBezTo>
                        <a:pt x="435096" y="326699"/>
                        <a:pt x="453235" y="278377"/>
                        <a:pt x="456715" y="229537"/>
                      </a:cubicBezTo>
                      <a:cubicBezTo>
                        <a:pt x="456905" y="226843"/>
                        <a:pt x="457056" y="224150"/>
                        <a:pt x="457206" y="221456"/>
                      </a:cubicBezTo>
                      <a:cubicBezTo>
                        <a:pt x="457623" y="213822"/>
                        <a:pt x="458026" y="206606"/>
                        <a:pt x="459350" y="199463"/>
                      </a:cubicBezTo>
                      <a:cubicBezTo>
                        <a:pt x="461336" y="188766"/>
                        <a:pt x="465193" y="180371"/>
                        <a:pt x="470824" y="174514"/>
                      </a:cubicBezTo>
                      <a:cubicBezTo>
                        <a:pt x="477234" y="167849"/>
                        <a:pt x="486285" y="164778"/>
                        <a:pt x="493874" y="166690"/>
                      </a:cubicBezTo>
                      <a:cubicBezTo>
                        <a:pt x="501067" y="168500"/>
                        <a:pt x="506550" y="175639"/>
                        <a:pt x="506206" y="182249"/>
                      </a:cubicBezTo>
                      <a:cubicBezTo>
                        <a:pt x="499146" y="184646"/>
                        <a:pt x="491934" y="188709"/>
                        <a:pt x="488032" y="196172"/>
                      </a:cubicBezTo>
                      <a:cubicBezTo>
                        <a:pt x="482635" y="206495"/>
                        <a:pt x="485430" y="217337"/>
                        <a:pt x="488138" y="227819"/>
                      </a:cubicBezTo>
                      <a:cubicBezTo>
                        <a:pt x="489590" y="233434"/>
                        <a:pt x="491065" y="239228"/>
                        <a:pt x="491221" y="244789"/>
                      </a:cubicBezTo>
                      <a:cubicBezTo>
                        <a:pt x="480457" y="252641"/>
                        <a:pt x="471124" y="262328"/>
                        <a:pt x="464528" y="271709"/>
                      </a:cubicBezTo>
                      <a:cubicBezTo>
                        <a:pt x="449126" y="293606"/>
                        <a:pt x="440371" y="322491"/>
                        <a:pt x="439202" y="355239"/>
                      </a:cubicBezTo>
                      <a:cubicBezTo>
                        <a:pt x="437993" y="389196"/>
                        <a:pt x="445928" y="417318"/>
                        <a:pt x="462141" y="436575"/>
                      </a:cubicBezTo>
                      <a:cubicBezTo>
                        <a:pt x="478098" y="455511"/>
                        <a:pt x="503217" y="466664"/>
                        <a:pt x="529083" y="466664"/>
                      </a:cubicBezTo>
                      <a:cubicBezTo>
                        <a:pt x="531611" y="466664"/>
                        <a:pt x="534150" y="466557"/>
                        <a:pt x="536683" y="466338"/>
                      </a:cubicBezTo>
                      <a:cubicBezTo>
                        <a:pt x="563452" y="464052"/>
                        <a:pt x="589246" y="450115"/>
                        <a:pt x="607454" y="428097"/>
                      </a:cubicBezTo>
                      <a:cubicBezTo>
                        <a:pt x="624149" y="407898"/>
                        <a:pt x="634243" y="381178"/>
                        <a:pt x="635868" y="352857"/>
                      </a:cubicBezTo>
                      <a:cubicBezTo>
                        <a:pt x="637693" y="321021"/>
                        <a:pt x="628366" y="289855"/>
                        <a:pt x="610274" y="267356"/>
                      </a:cubicBezTo>
                      <a:close/>
                      <a:moveTo>
                        <a:pt x="125255" y="373583"/>
                      </a:moveTo>
                      <a:cubicBezTo>
                        <a:pt x="130322" y="385080"/>
                        <a:pt x="137185" y="395800"/>
                        <a:pt x="145663" y="405079"/>
                      </a:cubicBezTo>
                      <a:cubicBezTo>
                        <a:pt x="168030" y="429558"/>
                        <a:pt x="201263" y="443631"/>
                        <a:pt x="234390" y="443631"/>
                      </a:cubicBezTo>
                      <a:cubicBezTo>
                        <a:pt x="241340" y="443631"/>
                        <a:pt x="248285" y="443010"/>
                        <a:pt x="255118" y="441738"/>
                      </a:cubicBezTo>
                      <a:cubicBezTo>
                        <a:pt x="255383" y="441690"/>
                        <a:pt x="255632" y="441608"/>
                        <a:pt x="255879" y="441516"/>
                      </a:cubicBezTo>
                      <a:cubicBezTo>
                        <a:pt x="258568" y="450052"/>
                        <a:pt x="262518" y="458176"/>
                        <a:pt x="267603" y="465495"/>
                      </a:cubicBezTo>
                      <a:cubicBezTo>
                        <a:pt x="230464" y="476006"/>
                        <a:pt x="189160" y="469983"/>
                        <a:pt x="156607" y="449184"/>
                      </a:cubicBezTo>
                      <a:cubicBezTo>
                        <a:pt x="136602" y="436401"/>
                        <a:pt x="119723" y="418677"/>
                        <a:pt x="108202" y="397901"/>
                      </a:cubicBezTo>
                      <a:cubicBezTo>
                        <a:pt x="101267" y="385405"/>
                        <a:pt x="94629" y="370385"/>
                        <a:pt x="93896" y="355938"/>
                      </a:cubicBezTo>
                      <a:cubicBezTo>
                        <a:pt x="93551" y="349143"/>
                        <a:pt x="94648" y="342388"/>
                        <a:pt x="96031" y="335759"/>
                      </a:cubicBezTo>
                      <a:cubicBezTo>
                        <a:pt x="97395" y="329232"/>
                        <a:pt x="98555" y="322893"/>
                        <a:pt x="99467" y="316299"/>
                      </a:cubicBezTo>
                      <a:cubicBezTo>
                        <a:pt x="99724" y="314464"/>
                        <a:pt x="101282" y="297261"/>
                        <a:pt x="102830" y="297261"/>
                      </a:cubicBezTo>
                      <a:lnTo>
                        <a:pt x="117836" y="297261"/>
                      </a:lnTo>
                      <a:cubicBezTo>
                        <a:pt x="111915" y="322277"/>
                        <a:pt x="114924" y="350148"/>
                        <a:pt x="125255" y="373583"/>
                      </a:cubicBezTo>
                      <a:close/>
                      <a:moveTo>
                        <a:pt x="290413" y="538838"/>
                      </a:moveTo>
                      <a:cubicBezTo>
                        <a:pt x="294349" y="545632"/>
                        <a:pt x="301516" y="548650"/>
                        <a:pt x="307952" y="550188"/>
                      </a:cubicBezTo>
                      <a:cubicBezTo>
                        <a:pt x="301773" y="564063"/>
                        <a:pt x="288379" y="575696"/>
                        <a:pt x="271913" y="581132"/>
                      </a:cubicBezTo>
                      <a:cubicBezTo>
                        <a:pt x="256180" y="586324"/>
                        <a:pt x="237724" y="586527"/>
                        <a:pt x="217070" y="581738"/>
                      </a:cubicBezTo>
                      <a:cubicBezTo>
                        <a:pt x="171029" y="571066"/>
                        <a:pt x="130856" y="539492"/>
                        <a:pt x="109605" y="497282"/>
                      </a:cubicBezTo>
                      <a:cubicBezTo>
                        <a:pt x="95667" y="469594"/>
                        <a:pt x="88897" y="436216"/>
                        <a:pt x="89484" y="398066"/>
                      </a:cubicBezTo>
                      <a:cubicBezTo>
                        <a:pt x="89567" y="392816"/>
                        <a:pt x="89795" y="387575"/>
                        <a:pt x="90125" y="382338"/>
                      </a:cubicBezTo>
                      <a:cubicBezTo>
                        <a:pt x="101088" y="412402"/>
                        <a:pt x="122713" y="439419"/>
                        <a:pt x="151215" y="457628"/>
                      </a:cubicBezTo>
                      <a:cubicBezTo>
                        <a:pt x="174853" y="472735"/>
                        <a:pt x="202796" y="480582"/>
                        <a:pt x="230750" y="480582"/>
                      </a:cubicBezTo>
                      <a:cubicBezTo>
                        <a:pt x="245003" y="480582"/>
                        <a:pt x="259252" y="478544"/>
                        <a:pt x="272937" y="474385"/>
                      </a:cubicBezTo>
                      <a:cubicBezTo>
                        <a:pt x="273398" y="474245"/>
                        <a:pt x="273806" y="474026"/>
                        <a:pt x="274189" y="473779"/>
                      </a:cubicBezTo>
                      <a:cubicBezTo>
                        <a:pt x="276791" y="476656"/>
                        <a:pt x="279591" y="479354"/>
                        <a:pt x="282600" y="481829"/>
                      </a:cubicBezTo>
                      <a:cubicBezTo>
                        <a:pt x="290767" y="488536"/>
                        <a:pt x="300245" y="493476"/>
                        <a:pt x="310315" y="496631"/>
                      </a:cubicBezTo>
                      <a:lnTo>
                        <a:pt x="310315" y="508283"/>
                      </a:lnTo>
                      <a:cubicBezTo>
                        <a:pt x="305482" y="508672"/>
                        <a:pt x="300376" y="509846"/>
                        <a:pt x="296009" y="513077"/>
                      </a:cubicBezTo>
                      <a:cubicBezTo>
                        <a:pt x="288084" y="518940"/>
                        <a:pt x="285569" y="530500"/>
                        <a:pt x="290413" y="538838"/>
                      </a:cubicBezTo>
                      <a:close/>
                      <a:moveTo>
                        <a:pt x="329125" y="14015"/>
                      </a:moveTo>
                      <a:cubicBezTo>
                        <a:pt x="330198" y="14000"/>
                        <a:pt x="331280" y="13986"/>
                        <a:pt x="332392" y="13971"/>
                      </a:cubicBezTo>
                      <a:cubicBezTo>
                        <a:pt x="351246" y="13714"/>
                        <a:pt x="374704" y="13379"/>
                        <a:pt x="383814" y="29011"/>
                      </a:cubicBezTo>
                      <a:cubicBezTo>
                        <a:pt x="388886" y="37712"/>
                        <a:pt x="389205" y="49155"/>
                        <a:pt x="389511" y="60225"/>
                      </a:cubicBezTo>
                      <a:cubicBezTo>
                        <a:pt x="389579" y="62598"/>
                        <a:pt x="389647" y="64928"/>
                        <a:pt x="389754" y="67189"/>
                      </a:cubicBezTo>
                      <a:cubicBezTo>
                        <a:pt x="390671" y="86033"/>
                        <a:pt x="391170" y="105144"/>
                        <a:pt x="391244" y="123984"/>
                      </a:cubicBezTo>
                      <a:cubicBezTo>
                        <a:pt x="391389" y="162357"/>
                        <a:pt x="389768" y="201166"/>
                        <a:pt x="386430" y="239325"/>
                      </a:cubicBezTo>
                      <a:cubicBezTo>
                        <a:pt x="385256" y="252724"/>
                        <a:pt x="383406" y="266551"/>
                        <a:pt x="375001" y="275397"/>
                      </a:cubicBezTo>
                      <a:cubicBezTo>
                        <a:pt x="364640" y="286307"/>
                        <a:pt x="347120" y="287224"/>
                        <a:pt x="330067" y="287224"/>
                      </a:cubicBezTo>
                      <a:lnTo>
                        <a:pt x="317139" y="287224"/>
                      </a:lnTo>
                      <a:cubicBezTo>
                        <a:pt x="317648" y="196400"/>
                        <a:pt x="321676" y="104543"/>
                        <a:pt x="329125" y="14015"/>
                      </a:cubicBezTo>
                      <a:close/>
                      <a:moveTo>
                        <a:pt x="11608" y="187670"/>
                      </a:moveTo>
                      <a:cubicBezTo>
                        <a:pt x="11715" y="186602"/>
                        <a:pt x="11793" y="185525"/>
                        <a:pt x="11768" y="184414"/>
                      </a:cubicBezTo>
                      <a:cubicBezTo>
                        <a:pt x="11686" y="180468"/>
                        <a:pt x="11705" y="176517"/>
                        <a:pt x="11764" y="172572"/>
                      </a:cubicBezTo>
                      <a:cubicBezTo>
                        <a:pt x="11885" y="164671"/>
                        <a:pt x="11992" y="156766"/>
                        <a:pt x="12171" y="148865"/>
                      </a:cubicBezTo>
                      <a:cubicBezTo>
                        <a:pt x="12462" y="136329"/>
                        <a:pt x="12754" y="123804"/>
                        <a:pt x="13040" y="111274"/>
                      </a:cubicBezTo>
                      <a:lnTo>
                        <a:pt x="145410" y="110682"/>
                      </a:lnTo>
                      <a:cubicBezTo>
                        <a:pt x="161169" y="110604"/>
                        <a:pt x="175067" y="111138"/>
                        <a:pt x="185690" y="118306"/>
                      </a:cubicBezTo>
                      <a:cubicBezTo>
                        <a:pt x="194639" y="124343"/>
                        <a:pt x="200453" y="135481"/>
                        <a:pt x="200512" y="146686"/>
                      </a:cubicBezTo>
                      <a:cubicBezTo>
                        <a:pt x="200565" y="157760"/>
                        <a:pt x="195342" y="168840"/>
                        <a:pt x="186554" y="176324"/>
                      </a:cubicBezTo>
                      <a:cubicBezTo>
                        <a:pt x="172136" y="188592"/>
                        <a:pt x="151136" y="190000"/>
                        <a:pt x="129076" y="190436"/>
                      </a:cubicBezTo>
                      <a:lnTo>
                        <a:pt x="11157" y="192760"/>
                      </a:lnTo>
                      <a:cubicBezTo>
                        <a:pt x="11196" y="191013"/>
                        <a:pt x="11438" y="189349"/>
                        <a:pt x="11608" y="187670"/>
                      </a:cubicBezTo>
                      <a:close/>
                      <a:moveTo>
                        <a:pt x="10924" y="202782"/>
                      </a:moveTo>
                      <a:lnTo>
                        <a:pt x="129269" y="200453"/>
                      </a:lnTo>
                      <a:cubicBezTo>
                        <a:pt x="153219" y="199977"/>
                        <a:pt x="176115" y="198361"/>
                        <a:pt x="193043" y="183957"/>
                      </a:cubicBezTo>
                      <a:cubicBezTo>
                        <a:pt x="204059" y="174581"/>
                        <a:pt x="210596" y="160629"/>
                        <a:pt x="210528" y="146637"/>
                      </a:cubicBezTo>
                      <a:cubicBezTo>
                        <a:pt x="210454" y="131996"/>
                        <a:pt x="203083" y="117961"/>
                        <a:pt x="191296" y="110002"/>
                      </a:cubicBezTo>
                      <a:cubicBezTo>
                        <a:pt x="177246" y="100524"/>
                        <a:pt x="159567" y="100597"/>
                        <a:pt x="145367" y="100665"/>
                      </a:cubicBezTo>
                      <a:lnTo>
                        <a:pt x="13273" y="101257"/>
                      </a:lnTo>
                      <a:lnTo>
                        <a:pt x="13482" y="92308"/>
                      </a:lnTo>
                      <a:cubicBezTo>
                        <a:pt x="60459" y="90251"/>
                        <a:pt x="107999" y="90983"/>
                        <a:pt x="154859" y="94555"/>
                      </a:cubicBezTo>
                      <a:cubicBezTo>
                        <a:pt x="167103" y="95487"/>
                        <a:pt x="179008" y="96627"/>
                        <a:pt x="190159" y="100267"/>
                      </a:cubicBezTo>
                      <a:cubicBezTo>
                        <a:pt x="198827" y="103097"/>
                        <a:pt x="210727" y="108784"/>
                        <a:pt x="218211" y="119786"/>
                      </a:cubicBezTo>
                      <a:cubicBezTo>
                        <a:pt x="228300" y="134616"/>
                        <a:pt x="227373" y="156746"/>
                        <a:pt x="215963" y="173605"/>
                      </a:cubicBezTo>
                      <a:cubicBezTo>
                        <a:pt x="206160" y="188083"/>
                        <a:pt x="189140" y="199142"/>
                        <a:pt x="168045" y="204756"/>
                      </a:cubicBezTo>
                      <a:cubicBezTo>
                        <a:pt x="148842" y="209868"/>
                        <a:pt x="128536" y="210304"/>
                        <a:pt x="108901" y="210726"/>
                      </a:cubicBezTo>
                      <a:lnTo>
                        <a:pt x="10696" y="212837"/>
                      </a:lnTo>
                      <a:close/>
                      <a:moveTo>
                        <a:pt x="52189" y="287243"/>
                      </a:moveTo>
                      <a:cubicBezTo>
                        <a:pt x="39843" y="287243"/>
                        <a:pt x="28997" y="286744"/>
                        <a:pt x="21285" y="280609"/>
                      </a:cubicBezTo>
                      <a:cubicBezTo>
                        <a:pt x="10269" y="271849"/>
                        <a:pt x="9725" y="254767"/>
                        <a:pt x="10080" y="239441"/>
                      </a:cubicBezTo>
                      <a:lnTo>
                        <a:pt x="10579" y="217851"/>
                      </a:lnTo>
                      <a:lnTo>
                        <a:pt x="109008" y="215734"/>
                      </a:lnTo>
                      <a:cubicBezTo>
                        <a:pt x="128939" y="215303"/>
                        <a:pt x="149545" y="214861"/>
                        <a:pt x="169331" y="209595"/>
                      </a:cubicBezTo>
                      <a:cubicBezTo>
                        <a:pt x="191597" y="203674"/>
                        <a:pt x="209630" y="191892"/>
                        <a:pt x="220108" y="176416"/>
                      </a:cubicBezTo>
                      <a:cubicBezTo>
                        <a:pt x="232648" y="157902"/>
                        <a:pt x="233570" y="133457"/>
                        <a:pt x="222355" y="116966"/>
                      </a:cubicBezTo>
                      <a:cubicBezTo>
                        <a:pt x="214075" y="104800"/>
                        <a:pt x="201123" y="98578"/>
                        <a:pt x="191712" y="95506"/>
                      </a:cubicBezTo>
                      <a:cubicBezTo>
                        <a:pt x="180036" y="91692"/>
                        <a:pt x="167797" y="90518"/>
                        <a:pt x="155242" y="89561"/>
                      </a:cubicBezTo>
                      <a:cubicBezTo>
                        <a:pt x="108290" y="85985"/>
                        <a:pt x="60667" y="85238"/>
                        <a:pt x="13593" y="87290"/>
                      </a:cubicBezTo>
                      <a:lnTo>
                        <a:pt x="13933" y="72586"/>
                      </a:lnTo>
                      <a:cubicBezTo>
                        <a:pt x="14384" y="53193"/>
                        <a:pt x="16020" y="31534"/>
                        <a:pt x="29870" y="19906"/>
                      </a:cubicBezTo>
                      <a:cubicBezTo>
                        <a:pt x="40023" y="11385"/>
                        <a:pt x="54368" y="10016"/>
                        <a:pt x="69781" y="10016"/>
                      </a:cubicBezTo>
                      <a:cubicBezTo>
                        <a:pt x="71688" y="10016"/>
                        <a:pt x="73610" y="10040"/>
                        <a:pt x="75547" y="10069"/>
                      </a:cubicBezTo>
                      <a:cubicBezTo>
                        <a:pt x="83680" y="10200"/>
                        <a:pt x="91819" y="10331"/>
                        <a:pt x="99957" y="10458"/>
                      </a:cubicBezTo>
                      <a:lnTo>
                        <a:pt x="157946" y="11385"/>
                      </a:lnTo>
                      <a:cubicBezTo>
                        <a:pt x="180851" y="11753"/>
                        <a:pt x="203758" y="12117"/>
                        <a:pt x="226664" y="12481"/>
                      </a:cubicBezTo>
                      <a:lnTo>
                        <a:pt x="283265" y="13389"/>
                      </a:lnTo>
                      <a:cubicBezTo>
                        <a:pt x="295227" y="13578"/>
                        <a:pt x="307165" y="13767"/>
                        <a:pt x="319075" y="13962"/>
                      </a:cubicBezTo>
                      <a:cubicBezTo>
                        <a:pt x="311650" y="104514"/>
                        <a:pt x="307631" y="196385"/>
                        <a:pt x="307122" y="287224"/>
                      </a:cubicBezTo>
                      <a:cubicBezTo>
                        <a:pt x="301279" y="287224"/>
                        <a:pt x="295708" y="287437"/>
                        <a:pt x="289909" y="287224"/>
                      </a:cubicBezTo>
                      <a:cubicBezTo>
                        <a:pt x="278708" y="286816"/>
                        <a:pt x="267410" y="287229"/>
                        <a:pt x="256205" y="287229"/>
                      </a:cubicBezTo>
                      <a:cubicBezTo>
                        <a:pt x="236180" y="287229"/>
                        <a:pt x="216162" y="287234"/>
                        <a:pt x="196139" y="287234"/>
                      </a:cubicBezTo>
                      <a:lnTo>
                        <a:pt x="129158" y="287238"/>
                      </a:lnTo>
                      <a:cubicBezTo>
                        <a:pt x="111003" y="287238"/>
                        <a:pt x="92847" y="287238"/>
                        <a:pt x="74692" y="287243"/>
                      </a:cubicBezTo>
                      <a:cubicBezTo>
                        <a:pt x="67194" y="287243"/>
                        <a:pt x="59692" y="287243"/>
                        <a:pt x="52189" y="287243"/>
                      </a:cubicBezTo>
                      <a:close/>
                      <a:moveTo>
                        <a:pt x="303934" y="601330"/>
                      </a:moveTo>
                      <a:cubicBezTo>
                        <a:pt x="258596" y="622746"/>
                        <a:pt x="199754" y="616990"/>
                        <a:pt x="154010" y="586669"/>
                      </a:cubicBezTo>
                      <a:cubicBezTo>
                        <a:pt x="112779" y="559337"/>
                        <a:pt x="81171" y="512354"/>
                        <a:pt x="67296" y="457773"/>
                      </a:cubicBezTo>
                      <a:cubicBezTo>
                        <a:pt x="61022" y="433076"/>
                        <a:pt x="58338" y="407554"/>
                        <a:pt x="58362" y="382101"/>
                      </a:cubicBezTo>
                      <a:cubicBezTo>
                        <a:pt x="58367" y="375156"/>
                        <a:pt x="58576" y="368211"/>
                        <a:pt x="58969" y="361276"/>
                      </a:cubicBezTo>
                      <a:cubicBezTo>
                        <a:pt x="59362" y="354273"/>
                        <a:pt x="59381" y="346765"/>
                        <a:pt x="60740" y="339874"/>
                      </a:cubicBezTo>
                      <a:cubicBezTo>
                        <a:pt x="63424" y="326305"/>
                        <a:pt x="64380" y="312343"/>
                        <a:pt x="67102" y="298725"/>
                      </a:cubicBezTo>
                      <a:cubicBezTo>
                        <a:pt x="67199" y="298231"/>
                        <a:pt x="67199" y="297740"/>
                        <a:pt x="67151" y="297261"/>
                      </a:cubicBezTo>
                      <a:cubicBezTo>
                        <a:pt x="67151" y="297261"/>
                        <a:pt x="92610" y="297261"/>
                        <a:pt x="92610" y="297261"/>
                      </a:cubicBezTo>
                      <a:cubicBezTo>
                        <a:pt x="92372" y="297261"/>
                        <a:pt x="90702" y="305617"/>
                        <a:pt x="90586" y="306340"/>
                      </a:cubicBezTo>
                      <a:cubicBezTo>
                        <a:pt x="89975" y="310130"/>
                        <a:pt x="89363" y="313921"/>
                        <a:pt x="88747" y="317710"/>
                      </a:cubicBezTo>
                      <a:cubicBezTo>
                        <a:pt x="84432" y="344397"/>
                        <a:pt x="79885" y="370749"/>
                        <a:pt x="79468" y="397911"/>
                      </a:cubicBezTo>
                      <a:cubicBezTo>
                        <a:pt x="78856" y="437692"/>
                        <a:pt x="85985" y="472638"/>
                        <a:pt x="100656" y="501785"/>
                      </a:cubicBezTo>
                      <a:cubicBezTo>
                        <a:pt x="123232" y="546621"/>
                        <a:pt x="165904" y="580160"/>
                        <a:pt x="214808" y="591497"/>
                      </a:cubicBezTo>
                      <a:cubicBezTo>
                        <a:pt x="225461" y="593968"/>
                        <a:pt x="235612" y="595200"/>
                        <a:pt x="245222" y="595200"/>
                      </a:cubicBezTo>
                      <a:cubicBezTo>
                        <a:pt x="255874" y="595200"/>
                        <a:pt x="265847" y="593681"/>
                        <a:pt x="275054" y="590643"/>
                      </a:cubicBezTo>
                      <a:cubicBezTo>
                        <a:pt x="295393" y="583932"/>
                        <a:pt x="311256" y="569561"/>
                        <a:pt x="318114" y="551868"/>
                      </a:cubicBezTo>
                      <a:lnTo>
                        <a:pt x="336274" y="554236"/>
                      </a:lnTo>
                      <a:cubicBezTo>
                        <a:pt x="339482" y="554658"/>
                        <a:pt x="342753" y="555075"/>
                        <a:pt x="346081" y="555279"/>
                      </a:cubicBezTo>
                      <a:cubicBezTo>
                        <a:pt x="340908" y="581282"/>
                        <a:pt x="314940" y="596127"/>
                        <a:pt x="303934" y="601330"/>
                      </a:cubicBezTo>
                      <a:close/>
                      <a:moveTo>
                        <a:pt x="363412" y="518833"/>
                      </a:moveTo>
                      <a:cubicBezTo>
                        <a:pt x="366488" y="519892"/>
                        <a:pt x="368963" y="521857"/>
                        <a:pt x="369997" y="525841"/>
                      </a:cubicBezTo>
                      <a:cubicBezTo>
                        <a:pt x="371284" y="530801"/>
                        <a:pt x="369818" y="536615"/>
                        <a:pt x="366435" y="539978"/>
                      </a:cubicBezTo>
                      <a:cubicBezTo>
                        <a:pt x="361752" y="544627"/>
                        <a:pt x="354181" y="544001"/>
                        <a:pt x="347989" y="544200"/>
                      </a:cubicBezTo>
                      <a:cubicBezTo>
                        <a:pt x="341233" y="544418"/>
                        <a:pt x="334464" y="544166"/>
                        <a:pt x="327743" y="543438"/>
                      </a:cubicBezTo>
                      <a:cubicBezTo>
                        <a:pt x="321962" y="542812"/>
                        <a:pt x="316216" y="541832"/>
                        <a:pt x="310553" y="540511"/>
                      </a:cubicBezTo>
                      <a:cubicBezTo>
                        <a:pt x="306243" y="539507"/>
                        <a:pt x="301454" y="537906"/>
                        <a:pt x="299075" y="533810"/>
                      </a:cubicBezTo>
                      <a:cubicBezTo>
                        <a:pt x="296795" y="529884"/>
                        <a:pt x="298143" y="523953"/>
                        <a:pt x="301968" y="521124"/>
                      </a:cubicBezTo>
                      <a:cubicBezTo>
                        <a:pt x="305671" y="518382"/>
                        <a:pt x="309602" y="519294"/>
                        <a:pt x="313838" y="518629"/>
                      </a:cubicBezTo>
                      <a:cubicBezTo>
                        <a:pt x="319365" y="517766"/>
                        <a:pt x="324932" y="517188"/>
                        <a:pt x="330518" y="516898"/>
                      </a:cubicBezTo>
                      <a:cubicBezTo>
                        <a:pt x="338463" y="516480"/>
                        <a:pt x="346437" y="516640"/>
                        <a:pt x="354357" y="517377"/>
                      </a:cubicBezTo>
                      <a:cubicBezTo>
                        <a:pt x="357448" y="517669"/>
                        <a:pt x="360670" y="517891"/>
                        <a:pt x="363412" y="518833"/>
                      </a:cubicBezTo>
                      <a:close/>
                      <a:moveTo>
                        <a:pt x="320332" y="508161"/>
                      </a:moveTo>
                      <a:lnTo>
                        <a:pt x="320332" y="499140"/>
                      </a:lnTo>
                      <a:cubicBezTo>
                        <a:pt x="325918" y="500198"/>
                        <a:pt x="331605" y="500750"/>
                        <a:pt x="337293" y="500750"/>
                      </a:cubicBezTo>
                      <a:cubicBezTo>
                        <a:pt x="341646" y="500750"/>
                        <a:pt x="345989" y="500426"/>
                        <a:pt x="350289" y="499800"/>
                      </a:cubicBezTo>
                      <a:lnTo>
                        <a:pt x="350663" y="507123"/>
                      </a:lnTo>
                      <a:cubicBezTo>
                        <a:pt x="345057" y="507021"/>
                        <a:pt x="339243" y="507346"/>
                        <a:pt x="333527" y="507672"/>
                      </a:cubicBezTo>
                      <a:cubicBezTo>
                        <a:pt x="328805" y="507944"/>
                        <a:pt x="324340" y="508186"/>
                        <a:pt x="320332" y="508161"/>
                      </a:cubicBezTo>
                      <a:close/>
                      <a:moveTo>
                        <a:pt x="410738" y="400265"/>
                      </a:moveTo>
                      <a:cubicBezTo>
                        <a:pt x="417096" y="430587"/>
                        <a:pt x="402483" y="464247"/>
                        <a:pt x="375991" y="480305"/>
                      </a:cubicBezTo>
                      <a:cubicBezTo>
                        <a:pt x="349493" y="496364"/>
                        <a:pt x="312893" y="493744"/>
                        <a:pt x="288957" y="474084"/>
                      </a:cubicBezTo>
                      <a:cubicBezTo>
                        <a:pt x="265012" y="454424"/>
                        <a:pt x="255335" y="419026"/>
                        <a:pt x="265940" y="389919"/>
                      </a:cubicBezTo>
                      <a:cubicBezTo>
                        <a:pt x="270996" y="376034"/>
                        <a:pt x="280867" y="363417"/>
                        <a:pt x="293728" y="354385"/>
                      </a:cubicBezTo>
                      <a:cubicBezTo>
                        <a:pt x="304599" y="346750"/>
                        <a:pt x="332751" y="330324"/>
                        <a:pt x="359243" y="342611"/>
                      </a:cubicBezTo>
                      <a:cubicBezTo>
                        <a:pt x="362936" y="344324"/>
                        <a:pt x="366814" y="346329"/>
                        <a:pt x="370716" y="348644"/>
                      </a:cubicBezTo>
                      <a:cubicBezTo>
                        <a:pt x="370920" y="348896"/>
                        <a:pt x="371147" y="349133"/>
                        <a:pt x="371409" y="349352"/>
                      </a:cubicBezTo>
                      <a:cubicBezTo>
                        <a:pt x="372050" y="349891"/>
                        <a:pt x="372792" y="350230"/>
                        <a:pt x="373565" y="350395"/>
                      </a:cubicBezTo>
                      <a:cubicBezTo>
                        <a:pt x="389749" y="360645"/>
                        <a:pt x="405755" y="376485"/>
                        <a:pt x="410738" y="400265"/>
                      </a:cubicBezTo>
                      <a:close/>
                      <a:moveTo>
                        <a:pt x="502970" y="160008"/>
                      </a:moveTo>
                      <a:cubicBezTo>
                        <a:pt x="499989" y="158256"/>
                        <a:pt x="496723" y="157004"/>
                        <a:pt x="493317" y="156402"/>
                      </a:cubicBezTo>
                      <a:cubicBezTo>
                        <a:pt x="482563" y="154499"/>
                        <a:pt x="470920" y="159964"/>
                        <a:pt x="463602" y="167579"/>
                      </a:cubicBezTo>
                      <a:cubicBezTo>
                        <a:pt x="456590" y="174868"/>
                        <a:pt x="451848" y="184985"/>
                        <a:pt x="449500" y="197638"/>
                      </a:cubicBezTo>
                      <a:cubicBezTo>
                        <a:pt x="448053" y="205417"/>
                        <a:pt x="447621" y="213294"/>
                        <a:pt x="447199" y="220907"/>
                      </a:cubicBezTo>
                      <a:cubicBezTo>
                        <a:pt x="447053" y="223549"/>
                        <a:pt x="446908" y="226192"/>
                        <a:pt x="446718" y="228829"/>
                      </a:cubicBezTo>
                      <a:cubicBezTo>
                        <a:pt x="443433" y="275033"/>
                        <a:pt x="426486" y="320759"/>
                        <a:pt x="398917" y="358010"/>
                      </a:cubicBezTo>
                      <a:cubicBezTo>
                        <a:pt x="394306" y="353219"/>
                        <a:pt x="388807" y="348522"/>
                        <a:pt x="382247" y="344077"/>
                      </a:cubicBezTo>
                      <a:cubicBezTo>
                        <a:pt x="409311" y="309942"/>
                        <a:pt x="426282" y="267633"/>
                        <a:pt x="430189" y="224252"/>
                      </a:cubicBezTo>
                      <a:cubicBezTo>
                        <a:pt x="430611" y="219598"/>
                        <a:pt x="430903" y="214837"/>
                        <a:pt x="431178" y="210232"/>
                      </a:cubicBezTo>
                      <a:cubicBezTo>
                        <a:pt x="432267" y="192289"/>
                        <a:pt x="433295" y="175343"/>
                        <a:pt x="441419" y="160871"/>
                      </a:cubicBezTo>
                      <a:cubicBezTo>
                        <a:pt x="452314" y="141459"/>
                        <a:pt x="476099" y="130385"/>
                        <a:pt x="497966" y="134539"/>
                      </a:cubicBezTo>
                      <a:cubicBezTo>
                        <a:pt x="508293" y="136505"/>
                        <a:pt x="517747" y="142192"/>
                        <a:pt x="525206" y="149481"/>
                      </a:cubicBezTo>
                      <a:cubicBezTo>
                        <a:pt x="528948" y="153131"/>
                        <a:pt x="532247" y="157251"/>
                        <a:pt x="534926" y="161744"/>
                      </a:cubicBezTo>
                      <a:cubicBezTo>
                        <a:pt x="536212" y="163895"/>
                        <a:pt x="537183" y="165991"/>
                        <a:pt x="537950" y="168330"/>
                      </a:cubicBezTo>
                      <a:cubicBezTo>
                        <a:pt x="538182" y="169058"/>
                        <a:pt x="540425" y="176940"/>
                        <a:pt x="540425" y="176940"/>
                      </a:cubicBezTo>
                      <a:cubicBezTo>
                        <a:pt x="533625" y="176795"/>
                        <a:pt x="526565" y="177823"/>
                        <a:pt x="519649" y="179046"/>
                      </a:cubicBezTo>
                      <a:cubicBezTo>
                        <a:pt x="518504" y="179249"/>
                        <a:pt x="517354" y="179517"/>
                        <a:pt x="516204" y="179623"/>
                      </a:cubicBezTo>
                      <a:cubicBezTo>
                        <a:pt x="515456" y="176813"/>
                        <a:pt x="516199" y="174717"/>
                        <a:pt x="514699" y="171965"/>
                      </a:cubicBezTo>
                      <a:cubicBezTo>
                        <a:pt x="513278" y="169345"/>
                        <a:pt x="511394" y="166948"/>
                        <a:pt x="509274" y="164855"/>
                      </a:cubicBezTo>
                      <a:cubicBezTo>
                        <a:pt x="507390" y="162997"/>
                        <a:pt x="505264" y="161357"/>
                        <a:pt x="502970" y="160008"/>
                      </a:cubicBezTo>
                      <a:close/>
                      <a:moveTo>
                        <a:pt x="496908" y="200817"/>
                      </a:moveTo>
                      <a:cubicBezTo>
                        <a:pt x="500931" y="193114"/>
                        <a:pt x="511661" y="190635"/>
                        <a:pt x="521397" y="188916"/>
                      </a:cubicBezTo>
                      <a:cubicBezTo>
                        <a:pt x="533976" y="186690"/>
                        <a:pt x="547006" y="185064"/>
                        <a:pt x="555954" y="191518"/>
                      </a:cubicBezTo>
                      <a:cubicBezTo>
                        <a:pt x="561570" y="195570"/>
                        <a:pt x="565345" y="202981"/>
                        <a:pt x="566301" y="211838"/>
                      </a:cubicBezTo>
                      <a:cubicBezTo>
                        <a:pt x="567092" y="219160"/>
                        <a:pt x="566058" y="226770"/>
                        <a:pt x="564806" y="234239"/>
                      </a:cubicBezTo>
                      <a:cubicBezTo>
                        <a:pt x="555387" y="230512"/>
                        <a:pt x="545424" y="228226"/>
                        <a:pt x="535455" y="228192"/>
                      </a:cubicBezTo>
                      <a:lnTo>
                        <a:pt x="535285" y="228192"/>
                      </a:lnTo>
                      <a:cubicBezTo>
                        <a:pt x="523541" y="228192"/>
                        <a:pt x="511651" y="232284"/>
                        <a:pt x="500722" y="238597"/>
                      </a:cubicBezTo>
                      <a:cubicBezTo>
                        <a:pt x="500078" y="234050"/>
                        <a:pt x="498946" y="229634"/>
                        <a:pt x="497835" y="225319"/>
                      </a:cubicBezTo>
                      <a:cubicBezTo>
                        <a:pt x="495399" y="215881"/>
                        <a:pt x="493293" y="207727"/>
                        <a:pt x="496908" y="200817"/>
                      </a:cubicBezTo>
                      <a:close/>
                      <a:moveTo>
                        <a:pt x="625435" y="347465"/>
                      </a:moveTo>
                      <a:cubicBezTo>
                        <a:pt x="625415" y="348158"/>
                        <a:pt x="625386" y="348847"/>
                        <a:pt x="625357" y="349537"/>
                      </a:cubicBezTo>
                      <a:cubicBezTo>
                        <a:pt x="624470" y="368425"/>
                        <a:pt x="618834" y="387022"/>
                        <a:pt x="609401" y="403385"/>
                      </a:cubicBezTo>
                      <a:cubicBezTo>
                        <a:pt x="604460" y="411951"/>
                        <a:pt x="598467" y="419920"/>
                        <a:pt x="591566" y="427005"/>
                      </a:cubicBezTo>
                      <a:cubicBezTo>
                        <a:pt x="585140" y="433601"/>
                        <a:pt x="580807" y="439919"/>
                        <a:pt x="572624" y="444617"/>
                      </a:cubicBezTo>
                      <a:cubicBezTo>
                        <a:pt x="561375" y="451081"/>
                        <a:pt x="548777" y="455254"/>
                        <a:pt x="535829" y="456361"/>
                      </a:cubicBezTo>
                      <a:cubicBezTo>
                        <a:pt x="516339" y="458020"/>
                        <a:pt x="495374" y="452468"/>
                        <a:pt x="480073" y="440026"/>
                      </a:cubicBezTo>
                      <a:cubicBezTo>
                        <a:pt x="477112" y="437618"/>
                        <a:pt x="475880" y="434881"/>
                        <a:pt x="473701" y="431897"/>
                      </a:cubicBezTo>
                      <a:cubicBezTo>
                        <a:pt x="470784" y="427908"/>
                        <a:pt x="467421" y="424438"/>
                        <a:pt x="464834" y="420172"/>
                      </a:cubicBezTo>
                      <a:cubicBezTo>
                        <a:pt x="459739" y="411771"/>
                        <a:pt x="456390" y="402396"/>
                        <a:pt x="454060" y="392878"/>
                      </a:cubicBezTo>
                      <a:cubicBezTo>
                        <a:pt x="447786" y="367274"/>
                        <a:pt x="448737" y="340059"/>
                        <a:pt x="456143" y="314794"/>
                      </a:cubicBezTo>
                      <a:cubicBezTo>
                        <a:pt x="458948" y="305224"/>
                        <a:pt x="462685" y="295920"/>
                        <a:pt x="467305" y="287083"/>
                      </a:cubicBezTo>
                      <a:cubicBezTo>
                        <a:pt x="471473" y="279120"/>
                        <a:pt x="476094" y="270199"/>
                        <a:pt x="483207" y="264672"/>
                      </a:cubicBezTo>
                      <a:cubicBezTo>
                        <a:pt x="498946" y="252447"/>
                        <a:pt x="513849" y="238208"/>
                        <a:pt x="535285" y="238208"/>
                      </a:cubicBezTo>
                      <a:lnTo>
                        <a:pt x="535422" y="238208"/>
                      </a:lnTo>
                      <a:cubicBezTo>
                        <a:pt x="545850" y="238243"/>
                        <a:pt x="556129" y="241189"/>
                        <a:pt x="565559" y="245497"/>
                      </a:cubicBezTo>
                      <a:cubicBezTo>
                        <a:pt x="570427" y="247725"/>
                        <a:pt x="575114" y="250346"/>
                        <a:pt x="579584" y="253287"/>
                      </a:cubicBezTo>
                      <a:cubicBezTo>
                        <a:pt x="583006" y="255535"/>
                        <a:pt x="587028" y="257407"/>
                        <a:pt x="590221" y="259868"/>
                      </a:cubicBezTo>
                      <a:cubicBezTo>
                        <a:pt x="597729" y="265642"/>
                        <a:pt x="603834" y="275364"/>
                        <a:pt x="608600" y="283400"/>
                      </a:cubicBezTo>
                      <a:cubicBezTo>
                        <a:pt x="613691" y="291994"/>
                        <a:pt x="617719" y="301220"/>
                        <a:pt x="620562" y="310795"/>
                      </a:cubicBezTo>
                      <a:cubicBezTo>
                        <a:pt x="624086" y="322666"/>
                        <a:pt x="625789" y="335085"/>
                        <a:pt x="625435" y="34746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0" name="任意多边形 59"/>
                <p:cNvSpPr/>
                <p:nvPr/>
              </p:nvSpPr>
              <p:spPr>
                <a:xfrm>
                  <a:off x="-4422868" y="-109910"/>
                  <a:ext cx="42395" cy="23768"/>
                </a:xfrm>
                <a:custGeom>
                  <a:avLst/>
                  <a:gdLst>
                    <a:gd name="connsiteX0" fmla="*/ 35430 w 42395"/>
                    <a:gd name="connsiteY0" fmla="*/ 401 h 23768"/>
                    <a:gd name="connsiteX1" fmla="*/ 3055 w 42395"/>
                    <a:gd name="connsiteY1" fmla="*/ 14150 h 23768"/>
                    <a:gd name="connsiteX2" fmla="*/ 400 w 42395"/>
                    <a:gd name="connsiteY2" fmla="*/ 20721 h 23768"/>
                    <a:gd name="connsiteX3" fmla="*/ 5010 w 42395"/>
                    <a:gd name="connsiteY3" fmla="*/ 23768 h 23768"/>
                    <a:gd name="connsiteX4" fmla="*/ 6967 w 42395"/>
                    <a:gd name="connsiteY4" fmla="*/ 23370 h 23768"/>
                    <a:gd name="connsiteX5" fmla="*/ 39346 w 42395"/>
                    <a:gd name="connsiteY5" fmla="*/ 9617 h 23768"/>
                    <a:gd name="connsiteX6" fmla="*/ 41996 w 42395"/>
                    <a:gd name="connsiteY6" fmla="*/ 3051 h 23768"/>
                    <a:gd name="connsiteX7" fmla="*/ 35430 w 42395"/>
                    <a:gd name="connsiteY7" fmla="*/ 401 h 23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395" h="23768">
                      <a:moveTo>
                        <a:pt x="35430" y="401"/>
                      </a:moveTo>
                      <a:lnTo>
                        <a:pt x="3055" y="14150"/>
                      </a:lnTo>
                      <a:cubicBezTo>
                        <a:pt x="507" y="15232"/>
                        <a:pt x="-682" y="18173"/>
                        <a:pt x="400" y="20721"/>
                      </a:cubicBezTo>
                      <a:cubicBezTo>
                        <a:pt x="1211" y="22628"/>
                        <a:pt x="3065" y="23768"/>
                        <a:pt x="5010" y="23768"/>
                      </a:cubicBezTo>
                      <a:cubicBezTo>
                        <a:pt x="5666" y="23768"/>
                        <a:pt x="6331" y="23642"/>
                        <a:pt x="6967" y="23370"/>
                      </a:cubicBezTo>
                      <a:lnTo>
                        <a:pt x="39346" y="9617"/>
                      </a:lnTo>
                      <a:cubicBezTo>
                        <a:pt x="41889" y="8535"/>
                        <a:pt x="43078" y="5594"/>
                        <a:pt x="41996" y="3051"/>
                      </a:cubicBezTo>
                      <a:cubicBezTo>
                        <a:pt x="40914" y="503"/>
                        <a:pt x="37973" y="-681"/>
                        <a:pt x="35430" y="40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1" name="任意多边形 60"/>
                <p:cNvSpPr/>
                <p:nvPr/>
              </p:nvSpPr>
              <p:spPr>
                <a:xfrm>
                  <a:off x="-4390093" y="-157107"/>
                  <a:ext cx="5295" cy="19382"/>
                </a:xfrm>
                <a:custGeom>
                  <a:avLst/>
                  <a:gdLst>
                    <a:gd name="connsiteX0" fmla="*/ 2457 w 5295"/>
                    <a:gd name="connsiteY0" fmla="*/ 19382 h 19382"/>
                    <a:gd name="connsiteX1" fmla="*/ 2505 w 5295"/>
                    <a:gd name="connsiteY1" fmla="*/ 19382 h 19382"/>
                    <a:gd name="connsiteX2" fmla="*/ 5008 w 5295"/>
                    <a:gd name="connsiteY2" fmla="*/ 16932 h 19382"/>
                    <a:gd name="connsiteX3" fmla="*/ 5290 w 5295"/>
                    <a:gd name="connsiteY3" fmla="*/ 2694 h 19382"/>
                    <a:gd name="connsiteX4" fmla="*/ 5295 w 5295"/>
                    <a:gd name="connsiteY4" fmla="*/ 2552 h 19382"/>
                    <a:gd name="connsiteX5" fmla="*/ 2839 w 5295"/>
                    <a:gd name="connsiteY5" fmla="*/ 0 h 19382"/>
                    <a:gd name="connsiteX6" fmla="*/ 287 w 5295"/>
                    <a:gd name="connsiteY6" fmla="*/ 2455 h 19382"/>
                    <a:gd name="connsiteX7" fmla="*/ 0 w 5295"/>
                    <a:gd name="connsiteY7" fmla="*/ 16831 h 19382"/>
                    <a:gd name="connsiteX8" fmla="*/ 2457 w 5295"/>
                    <a:gd name="connsiteY8" fmla="*/ 19382 h 19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95" h="19382">
                      <a:moveTo>
                        <a:pt x="2457" y="19382"/>
                      </a:moveTo>
                      <a:cubicBezTo>
                        <a:pt x="2475" y="19382"/>
                        <a:pt x="2490" y="19382"/>
                        <a:pt x="2505" y="19382"/>
                      </a:cubicBezTo>
                      <a:cubicBezTo>
                        <a:pt x="3863" y="19382"/>
                        <a:pt x="4985" y="18295"/>
                        <a:pt x="5008" y="16932"/>
                      </a:cubicBezTo>
                      <a:lnTo>
                        <a:pt x="5290" y="2694"/>
                      </a:lnTo>
                      <a:lnTo>
                        <a:pt x="5295" y="2552"/>
                      </a:lnTo>
                      <a:cubicBezTo>
                        <a:pt x="5324" y="1169"/>
                        <a:pt x="4222" y="29"/>
                        <a:pt x="2839" y="0"/>
                      </a:cubicBezTo>
                      <a:cubicBezTo>
                        <a:pt x="1495" y="-20"/>
                        <a:pt x="316" y="1072"/>
                        <a:pt x="287" y="2455"/>
                      </a:cubicBezTo>
                      <a:lnTo>
                        <a:pt x="0" y="16831"/>
                      </a:lnTo>
                      <a:cubicBezTo>
                        <a:pt x="-23" y="18213"/>
                        <a:pt x="1073" y="19359"/>
                        <a:pt x="2457" y="19382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2" name="任意多边形 61"/>
                <p:cNvSpPr/>
                <p:nvPr/>
              </p:nvSpPr>
              <p:spPr>
                <a:xfrm>
                  <a:off x="-4358612" y="-101832"/>
                  <a:ext cx="16791" cy="5245"/>
                </a:xfrm>
                <a:custGeom>
                  <a:avLst/>
                  <a:gdLst>
                    <a:gd name="connsiteX0" fmla="*/ 1 w 16791"/>
                    <a:gd name="connsiteY0" fmla="*/ 2791 h 5245"/>
                    <a:gd name="connsiteX1" fmla="*/ 2500 w 16791"/>
                    <a:gd name="connsiteY1" fmla="*/ 5245 h 5245"/>
                    <a:gd name="connsiteX2" fmla="*/ 2554 w 16791"/>
                    <a:gd name="connsiteY2" fmla="*/ 5245 h 5245"/>
                    <a:gd name="connsiteX3" fmla="*/ 14341 w 16791"/>
                    <a:gd name="connsiteY3" fmla="*/ 5008 h 5245"/>
                    <a:gd name="connsiteX4" fmla="*/ 16791 w 16791"/>
                    <a:gd name="connsiteY4" fmla="*/ 2455 h 5245"/>
                    <a:gd name="connsiteX5" fmla="*/ 14239 w 16791"/>
                    <a:gd name="connsiteY5" fmla="*/ 0 h 5245"/>
                    <a:gd name="connsiteX6" fmla="*/ 2452 w 16791"/>
                    <a:gd name="connsiteY6" fmla="*/ 237 h 5245"/>
                    <a:gd name="connsiteX7" fmla="*/ 1 w 16791"/>
                    <a:gd name="connsiteY7" fmla="*/ 2791 h 5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791" h="5245">
                      <a:moveTo>
                        <a:pt x="1" y="2791"/>
                      </a:moveTo>
                      <a:cubicBezTo>
                        <a:pt x="24" y="4160"/>
                        <a:pt x="1141" y="5245"/>
                        <a:pt x="2500" y="5245"/>
                      </a:cubicBezTo>
                      <a:cubicBezTo>
                        <a:pt x="2519" y="5245"/>
                        <a:pt x="2539" y="5245"/>
                        <a:pt x="2554" y="5245"/>
                      </a:cubicBezTo>
                      <a:lnTo>
                        <a:pt x="14341" y="5008"/>
                      </a:lnTo>
                      <a:cubicBezTo>
                        <a:pt x="15724" y="4985"/>
                        <a:pt x="16821" y="3839"/>
                        <a:pt x="16791" y="2455"/>
                      </a:cubicBezTo>
                      <a:cubicBezTo>
                        <a:pt x="16763" y="1072"/>
                        <a:pt x="15656" y="-15"/>
                        <a:pt x="14239" y="0"/>
                      </a:cubicBezTo>
                      <a:lnTo>
                        <a:pt x="2452" y="237"/>
                      </a:lnTo>
                      <a:cubicBezTo>
                        <a:pt x="1068" y="262"/>
                        <a:pt x="-29" y="1408"/>
                        <a:pt x="1" y="279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3" name="任意多边形 62"/>
                <p:cNvSpPr/>
                <p:nvPr/>
              </p:nvSpPr>
              <p:spPr>
                <a:xfrm>
                  <a:off x="-4436425" y="-106719"/>
                  <a:ext cx="15855" cy="5009"/>
                </a:xfrm>
                <a:custGeom>
                  <a:avLst/>
                  <a:gdLst>
                    <a:gd name="connsiteX0" fmla="*/ 15855 w 15855"/>
                    <a:gd name="connsiteY0" fmla="*/ 2505 h 5009"/>
                    <a:gd name="connsiteX1" fmla="*/ 13350 w 15855"/>
                    <a:gd name="connsiteY1" fmla="*/ 0 h 5009"/>
                    <a:gd name="connsiteX2" fmla="*/ 2505 w 15855"/>
                    <a:gd name="connsiteY2" fmla="*/ 0 h 5009"/>
                    <a:gd name="connsiteX3" fmla="*/ 0 w 15855"/>
                    <a:gd name="connsiteY3" fmla="*/ 2505 h 5009"/>
                    <a:gd name="connsiteX4" fmla="*/ 2505 w 15855"/>
                    <a:gd name="connsiteY4" fmla="*/ 5009 h 5009"/>
                    <a:gd name="connsiteX5" fmla="*/ 13350 w 15855"/>
                    <a:gd name="connsiteY5" fmla="*/ 5009 h 5009"/>
                    <a:gd name="connsiteX6" fmla="*/ 15855 w 15855"/>
                    <a:gd name="connsiteY6" fmla="*/ 2505 h 5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855" h="5009">
                      <a:moveTo>
                        <a:pt x="15855" y="2505"/>
                      </a:moveTo>
                      <a:cubicBezTo>
                        <a:pt x="15855" y="1122"/>
                        <a:pt x="14733" y="0"/>
                        <a:pt x="13350" y="0"/>
                      </a:cubicBezTo>
                      <a:lnTo>
                        <a:pt x="2505" y="0"/>
                      </a:lnTo>
                      <a:cubicBezTo>
                        <a:pt x="1121" y="0"/>
                        <a:pt x="0" y="1122"/>
                        <a:pt x="0" y="2505"/>
                      </a:cubicBezTo>
                      <a:cubicBezTo>
                        <a:pt x="0" y="3887"/>
                        <a:pt x="1121" y="5009"/>
                        <a:pt x="2505" y="5009"/>
                      </a:cubicBezTo>
                      <a:lnTo>
                        <a:pt x="13350" y="5009"/>
                      </a:lnTo>
                      <a:cubicBezTo>
                        <a:pt x="14733" y="5009"/>
                        <a:pt x="15855" y="3887"/>
                        <a:pt x="15855" y="250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4" name="任意多边形 63"/>
                <p:cNvSpPr/>
                <p:nvPr/>
              </p:nvSpPr>
              <p:spPr>
                <a:xfrm>
                  <a:off x="-4429343" y="-129075"/>
                  <a:ext cx="14428" cy="9049"/>
                </a:xfrm>
                <a:custGeom>
                  <a:avLst/>
                  <a:gdLst>
                    <a:gd name="connsiteX0" fmla="*/ 1518 w 14428"/>
                    <a:gd name="connsiteY0" fmla="*/ 4808 h 9049"/>
                    <a:gd name="connsiteX1" fmla="*/ 10938 w 14428"/>
                    <a:gd name="connsiteY1" fmla="*/ 8846 h 9049"/>
                    <a:gd name="connsiteX2" fmla="*/ 11923 w 14428"/>
                    <a:gd name="connsiteY2" fmla="*/ 9049 h 9049"/>
                    <a:gd name="connsiteX3" fmla="*/ 14223 w 14428"/>
                    <a:gd name="connsiteY3" fmla="*/ 7531 h 9049"/>
                    <a:gd name="connsiteX4" fmla="*/ 12913 w 14428"/>
                    <a:gd name="connsiteY4" fmla="*/ 4240 h 9049"/>
                    <a:gd name="connsiteX5" fmla="*/ 3493 w 14428"/>
                    <a:gd name="connsiteY5" fmla="*/ 202 h 9049"/>
                    <a:gd name="connsiteX6" fmla="*/ 202 w 14428"/>
                    <a:gd name="connsiteY6" fmla="*/ 1518 h 9049"/>
                    <a:gd name="connsiteX7" fmla="*/ 1518 w 14428"/>
                    <a:gd name="connsiteY7" fmla="*/ 4808 h 90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428" h="9049">
                      <a:moveTo>
                        <a:pt x="1518" y="4808"/>
                      </a:moveTo>
                      <a:lnTo>
                        <a:pt x="10938" y="8846"/>
                      </a:lnTo>
                      <a:cubicBezTo>
                        <a:pt x="11258" y="8982"/>
                        <a:pt x="11597" y="9049"/>
                        <a:pt x="11923" y="9049"/>
                      </a:cubicBezTo>
                      <a:cubicBezTo>
                        <a:pt x="12893" y="9049"/>
                        <a:pt x="13820" y="8477"/>
                        <a:pt x="14223" y="7531"/>
                      </a:cubicBezTo>
                      <a:cubicBezTo>
                        <a:pt x="14772" y="6259"/>
                        <a:pt x="14184" y="4789"/>
                        <a:pt x="12913" y="4240"/>
                      </a:cubicBezTo>
                      <a:lnTo>
                        <a:pt x="3493" y="202"/>
                      </a:lnTo>
                      <a:cubicBezTo>
                        <a:pt x="2221" y="-341"/>
                        <a:pt x="752" y="246"/>
                        <a:pt x="202" y="1518"/>
                      </a:cubicBezTo>
                      <a:cubicBezTo>
                        <a:pt x="-341" y="2789"/>
                        <a:pt x="246" y="4260"/>
                        <a:pt x="1518" y="48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5" name="任意多边形 64"/>
                <p:cNvSpPr/>
                <p:nvPr/>
              </p:nvSpPr>
              <p:spPr>
                <a:xfrm>
                  <a:off x="-4413673" y="-144441"/>
                  <a:ext cx="9455" cy="13753"/>
                </a:xfrm>
                <a:custGeom>
                  <a:avLst/>
                  <a:gdLst>
                    <a:gd name="connsiteX0" fmla="*/ 4720 w 9455"/>
                    <a:gd name="connsiteY0" fmla="*/ 12385 h 13753"/>
                    <a:gd name="connsiteX1" fmla="*/ 6953 w 9455"/>
                    <a:gd name="connsiteY1" fmla="*/ 13753 h 13753"/>
                    <a:gd name="connsiteX2" fmla="*/ 8084 w 9455"/>
                    <a:gd name="connsiteY2" fmla="*/ 13482 h 13753"/>
                    <a:gd name="connsiteX3" fmla="*/ 9181 w 9455"/>
                    <a:gd name="connsiteY3" fmla="*/ 10114 h 13753"/>
                    <a:gd name="connsiteX4" fmla="*/ 4735 w 9455"/>
                    <a:gd name="connsiteY4" fmla="*/ 1369 h 13753"/>
                    <a:gd name="connsiteX5" fmla="*/ 1372 w 9455"/>
                    <a:gd name="connsiteY5" fmla="*/ 272 h 13753"/>
                    <a:gd name="connsiteX6" fmla="*/ 275 w 9455"/>
                    <a:gd name="connsiteY6" fmla="*/ 3640 h 13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55" h="13753">
                      <a:moveTo>
                        <a:pt x="4720" y="12385"/>
                      </a:moveTo>
                      <a:cubicBezTo>
                        <a:pt x="5163" y="13254"/>
                        <a:pt x="6041" y="13753"/>
                        <a:pt x="6953" y="13753"/>
                      </a:cubicBezTo>
                      <a:cubicBezTo>
                        <a:pt x="7337" y="13753"/>
                        <a:pt x="7720" y="13666"/>
                        <a:pt x="8084" y="13482"/>
                      </a:cubicBezTo>
                      <a:cubicBezTo>
                        <a:pt x="9317" y="12851"/>
                        <a:pt x="9812" y="11342"/>
                        <a:pt x="9181" y="10114"/>
                      </a:cubicBezTo>
                      <a:lnTo>
                        <a:pt x="4735" y="1369"/>
                      </a:lnTo>
                      <a:cubicBezTo>
                        <a:pt x="4114" y="136"/>
                        <a:pt x="2605" y="-354"/>
                        <a:pt x="1372" y="272"/>
                      </a:cubicBezTo>
                      <a:cubicBezTo>
                        <a:pt x="135" y="899"/>
                        <a:pt x="-356" y="2407"/>
                        <a:pt x="275" y="364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6" name="任意多边形 65"/>
                <p:cNvSpPr/>
                <p:nvPr/>
              </p:nvSpPr>
              <p:spPr>
                <a:xfrm>
                  <a:off x="-4370486" y="-145166"/>
                  <a:ext cx="11604" cy="12323"/>
                </a:xfrm>
                <a:custGeom>
                  <a:avLst/>
                  <a:gdLst>
                    <a:gd name="connsiteX0" fmla="*/ 10778 w 11604"/>
                    <a:gd name="connsiteY0" fmla="*/ 646 h 12323"/>
                    <a:gd name="connsiteX1" fmla="*/ 7240 w 11604"/>
                    <a:gd name="connsiteY1" fmla="*/ 827 h 12323"/>
                    <a:gd name="connsiteX2" fmla="*/ 645 w 11604"/>
                    <a:gd name="connsiteY2" fmla="*/ 8140 h 12323"/>
                    <a:gd name="connsiteX3" fmla="*/ 824 w 11604"/>
                    <a:gd name="connsiteY3" fmla="*/ 11677 h 12323"/>
                    <a:gd name="connsiteX4" fmla="*/ 2504 w 11604"/>
                    <a:gd name="connsiteY4" fmla="*/ 12323 h 12323"/>
                    <a:gd name="connsiteX5" fmla="*/ 4362 w 11604"/>
                    <a:gd name="connsiteY5" fmla="*/ 11494 h 12323"/>
                    <a:gd name="connsiteX6" fmla="*/ 10958 w 11604"/>
                    <a:gd name="connsiteY6" fmla="*/ 4185 h 12323"/>
                    <a:gd name="connsiteX7" fmla="*/ 10778 w 11604"/>
                    <a:gd name="connsiteY7" fmla="*/ 646 h 12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604" h="12323">
                      <a:moveTo>
                        <a:pt x="10778" y="646"/>
                      </a:moveTo>
                      <a:cubicBezTo>
                        <a:pt x="9749" y="-280"/>
                        <a:pt x="8167" y="-202"/>
                        <a:pt x="7240" y="827"/>
                      </a:cubicBezTo>
                      <a:lnTo>
                        <a:pt x="645" y="8140"/>
                      </a:lnTo>
                      <a:cubicBezTo>
                        <a:pt x="-282" y="9164"/>
                        <a:pt x="-200" y="10751"/>
                        <a:pt x="824" y="11677"/>
                      </a:cubicBezTo>
                      <a:cubicBezTo>
                        <a:pt x="1305" y="12110"/>
                        <a:pt x="1903" y="12323"/>
                        <a:pt x="2504" y="12323"/>
                      </a:cubicBezTo>
                      <a:cubicBezTo>
                        <a:pt x="3188" y="12323"/>
                        <a:pt x="3868" y="12041"/>
                        <a:pt x="4362" y="11494"/>
                      </a:cubicBezTo>
                      <a:lnTo>
                        <a:pt x="10958" y="4185"/>
                      </a:lnTo>
                      <a:cubicBezTo>
                        <a:pt x="11885" y="3156"/>
                        <a:pt x="11807" y="1574"/>
                        <a:pt x="10778" y="646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7" name="任意多边形 66"/>
                <p:cNvSpPr/>
                <p:nvPr/>
              </p:nvSpPr>
              <p:spPr>
                <a:xfrm>
                  <a:off x="-4363117" y="-125332"/>
                  <a:ext cx="16090" cy="9251"/>
                </a:xfrm>
                <a:custGeom>
                  <a:avLst/>
                  <a:gdLst>
                    <a:gd name="connsiteX0" fmla="*/ 167 w 16090"/>
                    <a:gd name="connsiteY0" fmla="*/ 7640 h 9251"/>
                    <a:gd name="connsiteX1" fmla="*/ 2506 w 16090"/>
                    <a:gd name="connsiteY1" fmla="*/ 9252 h 9251"/>
                    <a:gd name="connsiteX2" fmla="*/ 3403 w 16090"/>
                    <a:gd name="connsiteY2" fmla="*/ 9086 h 9251"/>
                    <a:gd name="connsiteX3" fmla="*/ 14483 w 16090"/>
                    <a:gd name="connsiteY3" fmla="*/ 4840 h 9251"/>
                    <a:gd name="connsiteX4" fmla="*/ 15924 w 16090"/>
                    <a:gd name="connsiteY4" fmla="*/ 1609 h 9251"/>
                    <a:gd name="connsiteX5" fmla="*/ 12692 w 16090"/>
                    <a:gd name="connsiteY5" fmla="*/ 167 h 9251"/>
                    <a:gd name="connsiteX6" fmla="*/ 1613 w 16090"/>
                    <a:gd name="connsiteY6" fmla="*/ 4409 h 9251"/>
                    <a:gd name="connsiteX7" fmla="*/ 167 w 16090"/>
                    <a:gd name="connsiteY7" fmla="*/ 7640 h 9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090" h="9251">
                      <a:moveTo>
                        <a:pt x="167" y="7640"/>
                      </a:moveTo>
                      <a:cubicBezTo>
                        <a:pt x="549" y="8640"/>
                        <a:pt x="1496" y="9252"/>
                        <a:pt x="2506" y="9252"/>
                      </a:cubicBezTo>
                      <a:cubicBezTo>
                        <a:pt x="2802" y="9252"/>
                        <a:pt x="3108" y="9198"/>
                        <a:pt x="3403" y="9086"/>
                      </a:cubicBezTo>
                      <a:lnTo>
                        <a:pt x="14483" y="4840"/>
                      </a:lnTo>
                      <a:cubicBezTo>
                        <a:pt x="15773" y="4346"/>
                        <a:pt x="16419" y="2899"/>
                        <a:pt x="15924" y="1609"/>
                      </a:cubicBezTo>
                      <a:cubicBezTo>
                        <a:pt x="15429" y="313"/>
                        <a:pt x="13978" y="-328"/>
                        <a:pt x="12692" y="167"/>
                      </a:cubicBezTo>
                      <a:lnTo>
                        <a:pt x="1613" y="4409"/>
                      </a:lnTo>
                      <a:cubicBezTo>
                        <a:pt x="317" y="4903"/>
                        <a:pt x="-329" y="6350"/>
                        <a:pt x="167" y="764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10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65469" flipV="1">
              <a:off x="2796705" y="4637276"/>
              <a:ext cx="609880" cy="330012"/>
            </a:xfrm>
            <a:prstGeom prst="rect">
              <a:avLst/>
            </a:prstGeom>
          </p:spPr>
        </p:pic>
        <p:pic>
          <p:nvPicPr>
            <p:cNvPr id="55" name="图片 54"/>
            <p:cNvPicPr>
              <a:picLocks noChangeAspect="1"/>
            </p:cNvPicPr>
            <p:nvPr/>
          </p:nvPicPr>
          <p:blipFill>
            <a:blip r:embed="rId10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75569">
              <a:off x="3442219" y="5371702"/>
              <a:ext cx="609880" cy="330012"/>
            </a:xfrm>
            <a:prstGeom prst="rect">
              <a:avLst/>
            </a:prstGeom>
            <a:effectLst>
              <a:softEdge rad="88900"/>
            </a:effectLst>
          </p:spPr>
        </p:pic>
      </p:grpSp>
      <p:grpSp>
        <p:nvGrpSpPr>
          <p:cNvPr id="68" name="组合 67"/>
          <p:cNvGrpSpPr/>
          <p:nvPr userDrawn="1"/>
        </p:nvGrpSpPr>
        <p:grpSpPr>
          <a:xfrm>
            <a:off x="2131800" y="1937486"/>
            <a:ext cx="891870" cy="825695"/>
            <a:chOff x="2306171" y="1926623"/>
            <a:chExt cx="891870" cy="825695"/>
          </a:xfrm>
        </p:grpSpPr>
        <p:grpSp>
          <p:nvGrpSpPr>
            <p:cNvPr id="69" name="组合 68"/>
            <p:cNvGrpSpPr/>
            <p:nvPr/>
          </p:nvGrpSpPr>
          <p:grpSpPr>
            <a:xfrm>
              <a:off x="2337556" y="1927519"/>
              <a:ext cx="818444" cy="818444"/>
              <a:chOff x="12940612" y="6309262"/>
              <a:chExt cx="602205" cy="602205"/>
            </a:xfrm>
          </p:grpSpPr>
          <p:pic>
            <p:nvPicPr>
              <p:cNvPr id="72" name="图片 71" descr="形状&#10;&#10;描述已自动生成"/>
              <p:cNvPicPr>
                <a:picLocks noChangeAspect="1" noChangeArrowheads="1"/>
              </p:cNvPicPr>
              <p:nvPr>
                <p:custDataLst>
                  <p:tags r:id="rId12"/>
                </p:custDataLst>
              </p:nvPr>
            </p:nvPicPr>
            <p:blipFill>
              <a:blip r:embed="rId3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3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2940612" y="6309262"/>
                <a:ext cx="602205" cy="602205"/>
              </a:xfrm>
              <a:prstGeom prst="rect">
                <a:avLst/>
              </a:prstGeom>
              <a:noFill/>
            </p:spPr>
          </p:pic>
          <p:grpSp>
            <p:nvGrpSpPr>
              <p:cNvPr id="73" name="组合 72"/>
              <p:cNvGrpSpPr/>
              <p:nvPr/>
            </p:nvGrpSpPr>
            <p:grpSpPr>
              <a:xfrm>
                <a:off x="13093216" y="6456249"/>
                <a:ext cx="296997" cy="308231"/>
                <a:chOff x="-3717427" y="-522484"/>
                <a:chExt cx="612908" cy="636091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74" name="任意多边形 73"/>
                <p:cNvSpPr/>
                <p:nvPr/>
              </p:nvSpPr>
              <p:spPr>
                <a:xfrm>
                  <a:off x="-3717427" y="-522484"/>
                  <a:ext cx="612908" cy="636091"/>
                </a:xfrm>
                <a:custGeom>
                  <a:avLst/>
                  <a:gdLst>
                    <a:gd name="connsiteX0" fmla="*/ 608551 w 612908"/>
                    <a:gd name="connsiteY0" fmla="*/ 159275 h 636091"/>
                    <a:gd name="connsiteX1" fmla="*/ 545555 w 612908"/>
                    <a:gd name="connsiteY1" fmla="*/ 95235 h 636091"/>
                    <a:gd name="connsiteX2" fmla="*/ 460094 w 612908"/>
                    <a:gd name="connsiteY2" fmla="*/ 118951 h 636091"/>
                    <a:gd name="connsiteX3" fmla="*/ 429762 w 612908"/>
                    <a:gd name="connsiteY3" fmla="*/ 162055 h 636091"/>
                    <a:gd name="connsiteX4" fmla="*/ 448092 w 612908"/>
                    <a:gd name="connsiteY4" fmla="*/ 258232 h 636091"/>
                    <a:gd name="connsiteX5" fmla="*/ 416639 w 612908"/>
                    <a:gd name="connsiteY5" fmla="*/ 378446 h 636091"/>
                    <a:gd name="connsiteX6" fmla="*/ 415519 w 612908"/>
                    <a:gd name="connsiteY6" fmla="*/ 393771 h 636091"/>
                    <a:gd name="connsiteX7" fmla="*/ 397063 w 612908"/>
                    <a:gd name="connsiteY7" fmla="*/ 500416 h 636091"/>
                    <a:gd name="connsiteX8" fmla="*/ 314581 w 612908"/>
                    <a:gd name="connsiteY8" fmla="*/ 589629 h 636091"/>
                    <a:gd name="connsiteX9" fmla="*/ 194169 w 612908"/>
                    <a:gd name="connsiteY9" fmla="*/ 593400 h 636091"/>
                    <a:gd name="connsiteX10" fmla="*/ 110755 w 612908"/>
                    <a:gd name="connsiteY10" fmla="*/ 469275 h 636091"/>
                    <a:gd name="connsiteX11" fmla="*/ 111100 w 612908"/>
                    <a:gd name="connsiteY11" fmla="*/ 460986 h 636091"/>
                    <a:gd name="connsiteX12" fmla="*/ 124218 w 612908"/>
                    <a:gd name="connsiteY12" fmla="*/ 403026 h 636091"/>
                    <a:gd name="connsiteX13" fmla="*/ 139379 w 612908"/>
                    <a:gd name="connsiteY13" fmla="*/ 373239 h 636091"/>
                    <a:gd name="connsiteX14" fmla="*/ 166017 w 612908"/>
                    <a:gd name="connsiteY14" fmla="*/ 367613 h 636091"/>
                    <a:gd name="connsiteX15" fmla="*/ 177101 w 612908"/>
                    <a:gd name="connsiteY15" fmla="*/ 371714 h 636091"/>
                    <a:gd name="connsiteX16" fmla="*/ 210111 w 612908"/>
                    <a:gd name="connsiteY16" fmla="*/ 381139 h 636091"/>
                    <a:gd name="connsiteX17" fmla="*/ 258733 w 612908"/>
                    <a:gd name="connsiteY17" fmla="*/ 376699 h 636091"/>
                    <a:gd name="connsiteX18" fmla="*/ 321491 w 612908"/>
                    <a:gd name="connsiteY18" fmla="*/ 320938 h 636091"/>
                    <a:gd name="connsiteX19" fmla="*/ 346053 w 612908"/>
                    <a:gd name="connsiteY19" fmla="*/ 241154 h 636091"/>
                    <a:gd name="connsiteX20" fmla="*/ 346028 w 612908"/>
                    <a:gd name="connsiteY20" fmla="*/ 239461 h 636091"/>
                    <a:gd name="connsiteX21" fmla="*/ 348189 w 612908"/>
                    <a:gd name="connsiteY21" fmla="*/ 237355 h 636091"/>
                    <a:gd name="connsiteX22" fmla="*/ 358390 w 612908"/>
                    <a:gd name="connsiteY22" fmla="*/ 202534 h 636091"/>
                    <a:gd name="connsiteX23" fmla="*/ 359034 w 612908"/>
                    <a:gd name="connsiteY23" fmla="*/ 196579 h 636091"/>
                    <a:gd name="connsiteX24" fmla="*/ 349848 w 612908"/>
                    <a:gd name="connsiteY24" fmla="*/ 107731 h 636091"/>
                    <a:gd name="connsiteX25" fmla="*/ 327316 w 612908"/>
                    <a:gd name="connsiteY25" fmla="*/ 62346 h 636091"/>
                    <a:gd name="connsiteX26" fmla="*/ 307845 w 612908"/>
                    <a:gd name="connsiteY26" fmla="*/ 43807 h 636091"/>
                    <a:gd name="connsiteX27" fmla="*/ 289370 w 612908"/>
                    <a:gd name="connsiteY27" fmla="*/ 43021 h 636091"/>
                    <a:gd name="connsiteX28" fmla="*/ 288967 w 612908"/>
                    <a:gd name="connsiteY28" fmla="*/ 42555 h 636091"/>
                    <a:gd name="connsiteX29" fmla="*/ 257452 w 612908"/>
                    <a:gd name="connsiteY29" fmla="*/ 37698 h 636091"/>
                    <a:gd name="connsiteX30" fmla="*/ 239306 w 612908"/>
                    <a:gd name="connsiteY30" fmla="*/ 63598 h 636091"/>
                    <a:gd name="connsiteX31" fmla="*/ 250012 w 612908"/>
                    <a:gd name="connsiteY31" fmla="*/ 92988 h 636091"/>
                    <a:gd name="connsiteX32" fmla="*/ 266149 w 612908"/>
                    <a:gd name="connsiteY32" fmla="*/ 101660 h 636091"/>
                    <a:gd name="connsiteX33" fmla="*/ 269065 w 612908"/>
                    <a:gd name="connsiteY33" fmla="*/ 101864 h 636091"/>
                    <a:gd name="connsiteX34" fmla="*/ 284579 w 612908"/>
                    <a:gd name="connsiteY34" fmla="*/ 94546 h 636091"/>
                    <a:gd name="connsiteX35" fmla="*/ 288550 w 612908"/>
                    <a:gd name="connsiteY35" fmla="*/ 90610 h 636091"/>
                    <a:gd name="connsiteX36" fmla="*/ 289642 w 612908"/>
                    <a:gd name="connsiteY36" fmla="*/ 91192 h 636091"/>
                    <a:gd name="connsiteX37" fmla="*/ 305172 w 612908"/>
                    <a:gd name="connsiteY37" fmla="*/ 195672 h 636091"/>
                    <a:gd name="connsiteX38" fmla="*/ 304419 w 612908"/>
                    <a:gd name="connsiteY38" fmla="*/ 198788 h 636091"/>
                    <a:gd name="connsiteX39" fmla="*/ 304516 w 612908"/>
                    <a:gd name="connsiteY39" fmla="*/ 232249 h 636091"/>
                    <a:gd name="connsiteX40" fmla="*/ 307797 w 612908"/>
                    <a:gd name="connsiteY40" fmla="*/ 236947 h 636091"/>
                    <a:gd name="connsiteX41" fmla="*/ 293693 w 612908"/>
                    <a:gd name="connsiteY41" fmla="*/ 284846 h 636091"/>
                    <a:gd name="connsiteX42" fmla="*/ 245116 w 612908"/>
                    <a:gd name="connsiteY42" fmla="*/ 329945 h 636091"/>
                    <a:gd name="connsiteX43" fmla="*/ 152641 w 612908"/>
                    <a:gd name="connsiteY43" fmla="*/ 324326 h 636091"/>
                    <a:gd name="connsiteX44" fmla="*/ 138860 w 612908"/>
                    <a:gd name="connsiteY44" fmla="*/ 319418 h 636091"/>
                    <a:gd name="connsiteX45" fmla="*/ 97492 w 612908"/>
                    <a:gd name="connsiteY45" fmla="*/ 302885 h 636091"/>
                    <a:gd name="connsiteX46" fmla="*/ 60046 w 612908"/>
                    <a:gd name="connsiteY46" fmla="*/ 270321 h 636091"/>
                    <a:gd name="connsiteX47" fmla="*/ 46366 w 612908"/>
                    <a:gd name="connsiteY47" fmla="*/ 198337 h 636091"/>
                    <a:gd name="connsiteX48" fmla="*/ 65205 w 612908"/>
                    <a:gd name="connsiteY48" fmla="*/ 152068 h 636091"/>
                    <a:gd name="connsiteX49" fmla="*/ 70684 w 612908"/>
                    <a:gd name="connsiteY49" fmla="*/ 150456 h 636091"/>
                    <a:gd name="connsiteX50" fmla="*/ 91620 w 612908"/>
                    <a:gd name="connsiteY50" fmla="*/ 124353 h 636091"/>
                    <a:gd name="connsiteX51" fmla="*/ 92969 w 612908"/>
                    <a:gd name="connsiteY51" fmla="*/ 121451 h 636091"/>
                    <a:gd name="connsiteX52" fmla="*/ 170238 w 612908"/>
                    <a:gd name="connsiteY52" fmla="*/ 49422 h 636091"/>
                    <a:gd name="connsiteX53" fmla="*/ 171457 w 612908"/>
                    <a:gd name="connsiteY53" fmla="*/ 49650 h 636091"/>
                    <a:gd name="connsiteX54" fmla="*/ 172107 w 612908"/>
                    <a:gd name="connsiteY54" fmla="*/ 55202 h 636091"/>
                    <a:gd name="connsiteX55" fmla="*/ 182080 w 612908"/>
                    <a:gd name="connsiteY55" fmla="*/ 72251 h 636091"/>
                    <a:gd name="connsiteX56" fmla="*/ 195920 w 612908"/>
                    <a:gd name="connsiteY56" fmla="*/ 75784 h 636091"/>
                    <a:gd name="connsiteX57" fmla="*/ 200108 w 612908"/>
                    <a:gd name="connsiteY57" fmla="*/ 75532 h 636091"/>
                    <a:gd name="connsiteX58" fmla="*/ 226801 w 612908"/>
                    <a:gd name="connsiteY58" fmla="*/ 59221 h 636091"/>
                    <a:gd name="connsiteX59" fmla="*/ 228756 w 612908"/>
                    <a:gd name="connsiteY59" fmla="*/ 27657 h 636091"/>
                    <a:gd name="connsiteX60" fmla="*/ 201080 w 612908"/>
                    <a:gd name="connsiteY60" fmla="*/ 11812 h 636091"/>
                    <a:gd name="connsiteX61" fmla="*/ 200477 w 612908"/>
                    <a:gd name="connsiteY61" fmla="*/ 11928 h 636091"/>
                    <a:gd name="connsiteX62" fmla="*/ 185540 w 612908"/>
                    <a:gd name="connsiteY62" fmla="*/ 1028 h 636091"/>
                    <a:gd name="connsiteX63" fmla="*/ 158761 w 612908"/>
                    <a:gd name="connsiteY63" fmla="*/ 3382 h 636091"/>
                    <a:gd name="connsiteX64" fmla="*/ 112852 w 612908"/>
                    <a:gd name="connsiteY64" fmla="*/ 24832 h 636091"/>
                    <a:gd name="connsiteX65" fmla="*/ 50292 w 612908"/>
                    <a:gd name="connsiteY65" fmla="*/ 88586 h 636091"/>
                    <a:gd name="connsiteX66" fmla="*/ 47084 w 612908"/>
                    <a:gd name="connsiteY66" fmla="*/ 93638 h 636091"/>
                    <a:gd name="connsiteX67" fmla="*/ 33355 w 612908"/>
                    <a:gd name="connsiteY67" fmla="*/ 127230 h 636091"/>
                    <a:gd name="connsiteX68" fmla="*/ 33719 w 612908"/>
                    <a:gd name="connsiteY68" fmla="*/ 130239 h 636091"/>
                    <a:gd name="connsiteX69" fmla="*/ 32661 w 612908"/>
                    <a:gd name="connsiteY69" fmla="*/ 131535 h 636091"/>
                    <a:gd name="connsiteX70" fmla="*/ 2131 w 612908"/>
                    <a:gd name="connsiteY70" fmla="*/ 209231 h 636091"/>
                    <a:gd name="connsiteX71" fmla="*/ 16457 w 612908"/>
                    <a:gd name="connsiteY71" fmla="*/ 291951 h 636091"/>
                    <a:gd name="connsiteX72" fmla="*/ 45885 w 612908"/>
                    <a:gd name="connsiteY72" fmla="*/ 321059 h 636091"/>
                    <a:gd name="connsiteX73" fmla="*/ 67297 w 612908"/>
                    <a:gd name="connsiteY73" fmla="*/ 331823 h 636091"/>
                    <a:gd name="connsiteX74" fmla="*/ 86874 w 612908"/>
                    <a:gd name="connsiteY74" fmla="*/ 341631 h 636091"/>
                    <a:gd name="connsiteX75" fmla="*/ 92663 w 612908"/>
                    <a:gd name="connsiteY75" fmla="*/ 348183 h 636091"/>
                    <a:gd name="connsiteX76" fmla="*/ 92309 w 612908"/>
                    <a:gd name="connsiteY76" fmla="*/ 359019 h 636091"/>
                    <a:gd name="connsiteX77" fmla="*/ 80623 w 612908"/>
                    <a:gd name="connsiteY77" fmla="*/ 398130 h 636091"/>
                    <a:gd name="connsiteX78" fmla="*/ 66967 w 612908"/>
                    <a:gd name="connsiteY78" fmla="*/ 447218 h 636091"/>
                    <a:gd name="connsiteX79" fmla="*/ 75663 w 612908"/>
                    <a:gd name="connsiteY79" fmla="*/ 534291 h 636091"/>
                    <a:gd name="connsiteX80" fmla="*/ 99875 w 612908"/>
                    <a:gd name="connsiteY80" fmla="*/ 576667 h 636091"/>
                    <a:gd name="connsiteX81" fmla="*/ 244713 w 612908"/>
                    <a:gd name="connsiteY81" fmla="*/ 636067 h 636091"/>
                    <a:gd name="connsiteX82" fmla="*/ 248502 w 612908"/>
                    <a:gd name="connsiteY82" fmla="*/ 636091 h 636091"/>
                    <a:gd name="connsiteX83" fmla="*/ 370969 w 612908"/>
                    <a:gd name="connsiteY83" fmla="*/ 599699 h 636091"/>
                    <a:gd name="connsiteX84" fmla="*/ 437071 w 612908"/>
                    <a:gd name="connsiteY84" fmla="*/ 496611 h 636091"/>
                    <a:gd name="connsiteX85" fmla="*/ 454236 w 612908"/>
                    <a:gd name="connsiteY85" fmla="*/ 375597 h 636091"/>
                    <a:gd name="connsiteX86" fmla="*/ 479170 w 612908"/>
                    <a:gd name="connsiteY86" fmla="*/ 282235 h 636091"/>
                    <a:gd name="connsiteX87" fmla="*/ 479893 w 612908"/>
                    <a:gd name="connsiteY87" fmla="*/ 280968 h 636091"/>
                    <a:gd name="connsiteX88" fmla="*/ 515252 w 612908"/>
                    <a:gd name="connsiteY88" fmla="*/ 287748 h 636091"/>
                    <a:gd name="connsiteX89" fmla="*/ 579686 w 612908"/>
                    <a:gd name="connsiteY89" fmla="*/ 263842 h 636091"/>
                    <a:gd name="connsiteX90" fmla="*/ 608551 w 612908"/>
                    <a:gd name="connsiteY90" fmla="*/ 159275 h 636091"/>
                    <a:gd name="connsiteX91" fmla="*/ 282198 w 612908"/>
                    <a:gd name="connsiteY91" fmla="*/ 84655 h 636091"/>
                    <a:gd name="connsiteX92" fmla="*/ 281911 w 612908"/>
                    <a:gd name="connsiteY92" fmla="*/ 84951 h 636091"/>
                    <a:gd name="connsiteX93" fmla="*/ 267532 w 612908"/>
                    <a:gd name="connsiteY93" fmla="*/ 91741 h 636091"/>
                    <a:gd name="connsiteX94" fmla="*/ 257132 w 612908"/>
                    <a:gd name="connsiteY94" fmla="*/ 85946 h 636091"/>
                    <a:gd name="connsiteX95" fmla="*/ 249270 w 612908"/>
                    <a:gd name="connsiteY95" fmla="*/ 64636 h 636091"/>
                    <a:gd name="connsiteX96" fmla="*/ 261635 w 612908"/>
                    <a:gd name="connsiteY96" fmla="*/ 46802 h 636091"/>
                    <a:gd name="connsiteX97" fmla="*/ 271593 w 612908"/>
                    <a:gd name="connsiteY97" fmla="*/ 45778 h 636091"/>
                    <a:gd name="connsiteX98" fmla="*/ 280877 w 612908"/>
                    <a:gd name="connsiteY98" fmla="*/ 48816 h 636091"/>
                    <a:gd name="connsiteX99" fmla="*/ 279668 w 612908"/>
                    <a:gd name="connsiteY99" fmla="*/ 50475 h 636091"/>
                    <a:gd name="connsiteX100" fmla="*/ 277499 w 612908"/>
                    <a:gd name="connsiteY100" fmla="*/ 68781 h 636091"/>
                    <a:gd name="connsiteX101" fmla="*/ 281557 w 612908"/>
                    <a:gd name="connsiteY101" fmla="*/ 77885 h 636091"/>
                    <a:gd name="connsiteX102" fmla="*/ 282198 w 612908"/>
                    <a:gd name="connsiteY102" fmla="*/ 84655 h 636091"/>
                    <a:gd name="connsiteX103" fmla="*/ 295213 w 612908"/>
                    <a:gd name="connsiteY103" fmla="*/ 81030 h 636091"/>
                    <a:gd name="connsiteX104" fmla="*/ 293713 w 612908"/>
                    <a:gd name="connsiteY104" fmla="*/ 78705 h 636091"/>
                    <a:gd name="connsiteX105" fmla="*/ 287623 w 612908"/>
                    <a:gd name="connsiteY105" fmla="*/ 67563 h 636091"/>
                    <a:gd name="connsiteX106" fmla="*/ 288079 w 612908"/>
                    <a:gd name="connsiteY106" fmla="*/ 55911 h 636091"/>
                    <a:gd name="connsiteX107" fmla="*/ 297358 w 612908"/>
                    <a:gd name="connsiteY107" fmla="*/ 51635 h 636091"/>
                    <a:gd name="connsiteX108" fmla="*/ 303784 w 612908"/>
                    <a:gd name="connsiteY108" fmla="*/ 52965 h 636091"/>
                    <a:gd name="connsiteX109" fmla="*/ 319027 w 612908"/>
                    <a:gd name="connsiteY109" fmla="*/ 67961 h 636091"/>
                    <a:gd name="connsiteX110" fmla="*/ 340370 w 612908"/>
                    <a:gd name="connsiteY110" fmla="*/ 110963 h 636091"/>
                    <a:gd name="connsiteX111" fmla="*/ 350470 w 612908"/>
                    <a:gd name="connsiteY111" fmla="*/ 177062 h 636091"/>
                    <a:gd name="connsiteX112" fmla="*/ 347499 w 612908"/>
                    <a:gd name="connsiteY112" fmla="*/ 205670 h 636091"/>
                    <a:gd name="connsiteX113" fmla="*/ 340719 w 612908"/>
                    <a:gd name="connsiteY113" fmla="*/ 230677 h 636091"/>
                    <a:gd name="connsiteX114" fmla="*/ 326020 w 612908"/>
                    <a:gd name="connsiteY114" fmla="*/ 235622 h 636091"/>
                    <a:gd name="connsiteX115" fmla="*/ 314920 w 612908"/>
                    <a:gd name="connsiteY115" fmla="*/ 197977 h 636091"/>
                    <a:gd name="connsiteX116" fmla="*/ 295213 w 612908"/>
                    <a:gd name="connsiteY116" fmla="*/ 81030 h 636091"/>
                    <a:gd name="connsiteX117" fmla="*/ 203423 w 612908"/>
                    <a:gd name="connsiteY117" fmla="*/ 23803 h 636091"/>
                    <a:gd name="connsiteX118" fmla="*/ 203511 w 612908"/>
                    <a:gd name="connsiteY118" fmla="*/ 21751 h 636091"/>
                    <a:gd name="connsiteX119" fmla="*/ 210140 w 612908"/>
                    <a:gd name="connsiteY119" fmla="*/ 23828 h 636091"/>
                    <a:gd name="connsiteX120" fmla="*/ 221060 w 612908"/>
                    <a:gd name="connsiteY120" fmla="*/ 35295 h 636091"/>
                    <a:gd name="connsiteX121" fmla="*/ 218366 w 612908"/>
                    <a:gd name="connsiteY121" fmla="*/ 53824 h 636091"/>
                    <a:gd name="connsiteX122" fmla="*/ 193310 w 612908"/>
                    <a:gd name="connsiteY122" fmla="*/ 65724 h 636091"/>
                    <a:gd name="connsiteX123" fmla="*/ 181857 w 612908"/>
                    <a:gd name="connsiteY123" fmla="*/ 56037 h 636091"/>
                    <a:gd name="connsiteX124" fmla="*/ 183288 w 612908"/>
                    <a:gd name="connsiteY124" fmla="*/ 44235 h 636091"/>
                    <a:gd name="connsiteX125" fmla="*/ 191869 w 612908"/>
                    <a:gd name="connsiteY125" fmla="*/ 40697 h 636091"/>
                    <a:gd name="connsiteX126" fmla="*/ 203423 w 612908"/>
                    <a:gd name="connsiteY126" fmla="*/ 23803 h 636091"/>
                    <a:gd name="connsiteX127" fmla="*/ 44949 w 612908"/>
                    <a:gd name="connsiteY127" fmla="*/ 118019 h 636091"/>
                    <a:gd name="connsiteX128" fmla="*/ 62352 w 612908"/>
                    <a:gd name="connsiteY128" fmla="*/ 88275 h 636091"/>
                    <a:gd name="connsiteX129" fmla="*/ 118248 w 612908"/>
                    <a:gd name="connsiteY129" fmla="*/ 33272 h 636091"/>
                    <a:gd name="connsiteX130" fmla="*/ 161742 w 612908"/>
                    <a:gd name="connsiteY130" fmla="*/ 12947 h 636091"/>
                    <a:gd name="connsiteX131" fmla="*/ 183012 w 612908"/>
                    <a:gd name="connsiteY131" fmla="*/ 10720 h 636091"/>
                    <a:gd name="connsiteX132" fmla="*/ 193455 w 612908"/>
                    <a:gd name="connsiteY132" fmla="*/ 22813 h 636091"/>
                    <a:gd name="connsiteX133" fmla="*/ 186544 w 612908"/>
                    <a:gd name="connsiteY133" fmla="*/ 32209 h 636091"/>
                    <a:gd name="connsiteX134" fmla="*/ 174844 w 612908"/>
                    <a:gd name="connsiteY134" fmla="*/ 37125 h 636091"/>
                    <a:gd name="connsiteX135" fmla="*/ 172223 w 612908"/>
                    <a:gd name="connsiteY135" fmla="*/ 38013 h 636091"/>
                    <a:gd name="connsiteX136" fmla="*/ 112483 w 612908"/>
                    <a:gd name="connsiteY136" fmla="*/ 76036 h 636091"/>
                    <a:gd name="connsiteX137" fmla="*/ 90776 w 612908"/>
                    <a:gd name="connsiteY137" fmla="*/ 104290 h 636091"/>
                    <a:gd name="connsiteX138" fmla="*/ 71373 w 612908"/>
                    <a:gd name="connsiteY138" fmla="*/ 135922 h 636091"/>
                    <a:gd name="connsiteX139" fmla="*/ 51767 w 612908"/>
                    <a:gd name="connsiteY139" fmla="*/ 139697 h 636091"/>
                    <a:gd name="connsiteX140" fmla="*/ 44949 w 612908"/>
                    <a:gd name="connsiteY140" fmla="*/ 118019 h 636091"/>
                    <a:gd name="connsiteX141" fmla="*/ 466738 w 612908"/>
                    <a:gd name="connsiteY141" fmla="*/ 282070 h 636091"/>
                    <a:gd name="connsiteX142" fmla="*/ 458662 w 612908"/>
                    <a:gd name="connsiteY142" fmla="*/ 296818 h 636091"/>
                    <a:gd name="connsiteX143" fmla="*/ 450853 w 612908"/>
                    <a:gd name="connsiteY143" fmla="*/ 322404 h 636091"/>
                    <a:gd name="connsiteX144" fmla="*/ 444238 w 612908"/>
                    <a:gd name="connsiteY144" fmla="*/ 374976 h 636091"/>
                    <a:gd name="connsiteX145" fmla="*/ 427467 w 612908"/>
                    <a:gd name="connsiteY145" fmla="*/ 493772 h 636091"/>
                    <a:gd name="connsiteX146" fmla="*/ 364897 w 612908"/>
                    <a:gd name="connsiteY146" fmla="*/ 591730 h 636091"/>
                    <a:gd name="connsiteX147" fmla="*/ 244848 w 612908"/>
                    <a:gd name="connsiteY147" fmla="*/ 626051 h 636091"/>
                    <a:gd name="connsiteX148" fmla="*/ 107586 w 612908"/>
                    <a:gd name="connsiteY148" fmla="*/ 570275 h 636091"/>
                    <a:gd name="connsiteX149" fmla="*/ 85049 w 612908"/>
                    <a:gd name="connsiteY149" fmla="*/ 530791 h 636091"/>
                    <a:gd name="connsiteX150" fmla="*/ 76862 w 612908"/>
                    <a:gd name="connsiteY150" fmla="*/ 448790 h 636091"/>
                    <a:gd name="connsiteX151" fmla="*/ 90106 w 612908"/>
                    <a:gd name="connsiteY151" fmla="*/ 401366 h 636091"/>
                    <a:gd name="connsiteX152" fmla="*/ 102102 w 612908"/>
                    <a:gd name="connsiteY152" fmla="*/ 361131 h 636091"/>
                    <a:gd name="connsiteX153" fmla="*/ 102068 w 612908"/>
                    <a:gd name="connsiteY153" fmla="*/ 344728 h 636091"/>
                    <a:gd name="connsiteX154" fmla="*/ 92615 w 612908"/>
                    <a:gd name="connsiteY154" fmla="*/ 333420 h 636091"/>
                    <a:gd name="connsiteX155" fmla="*/ 71150 w 612908"/>
                    <a:gd name="connsiteY155" fmla="*/ 322578 h 636091"/>
                    <a:gd name="connsiteX156" fmla="*/ 51568 w 612908"/>
                    <a:gd name="connsiteY156" fmla="*/ 312804 h 636091"/>
                    <a:gd name="connsiteX157" fmla="*/ 24814 w 612908"/>
                    <a:gd name="connsiteY157" fmla="*/ 286428 h 636091"/>
                    <a:gd name="connsiteX158" fmla="*/ 12002 w 612908"/>
                    <a:gd name="connsiteY158" fmla="*/ 210960 h 636091"/>
                    <a:gd name="connsiteX159" fmla="*/ 38747 w 612908"/>
                    <a:gd name="connsiteY159" fmla="*/ 141280 h 636091"/>
                    <a:gd name="connsiteX160" fmla="*/ 46531 w 612908"/>
                    <a:gd name="connsiteY160" fmla="*/ 148234 h 636091"/>
                    <a:gd name="connsiteX161" fmla="*/ 54097 w 612908"/>
                    <a:gd name="connsiteY161" fmla="*/ 151500 h 636091"/>
                    <a:gd name="connsiteX162" fmla="*/ 36548 w 612908"/>
                    <a:gd name="connsiteY162" fmla="*/ 196362 h 636091"/>
                    <a:gd name="connsiteX163" fmla="*/ 51641 w 612908"/>
                    <a:gd name="connsiteY163" fmla="*/ 275761 h 636091"/>
                    <a:gd name="connsiteX164" fmla="*/ 92979 w 612908"/>
                    <a:gd name="connsiteY164" fmla="*/ 311824 h 636091"/>
                    <a:gd name="connsiteX165" fmla="*/ 135549 w 612908"/>
                    <a:gd name="connsiteY165" fmla="*/ 328873 h 636091"/>
                    <a:gd name="connsiteX166" fmla="*/ 149201 w 612908"/>
                    <a:gd name="connsiteY166" fmla="*/ 333730 h 636091"/>
                    <a:gd name="connsiteX167" fmla="*/ 210485 w 612908"/>
                    <a:gd name="connsiteY167" fmla="*/ 346819 h 636091"/>
                    <a:gd name="connsiteX168" fmla="*/ 249056 w 612908"/>
                    <a:gd name="connsiteY168" fmla="*/ 339156 h 636091"/>
                    <a:gd name="connsiteX169" fmla="*/ 302609 w 612908"/>
                    <a:gd name="connsiteY169" fmla="*/ 289423 h 636091"/>
                    <a:gd name="connsiteX170" fmla="*/ 316847 w 612908"/>
                    <a:gd name="connsiteY170" fmla="*/ 243416 h 636091"/>
                    <a:gd name="connsiteX171" fmla="*/ 324802 w 612908"/>
                    <a:gd name="connsiteY171" fmla="*/ 245566 h 636091"/>
                    <a:gd name="connsiteX172" fmla="*/ 328456 w 612908"/>
                    <a:gd name="connsiteY172" fmla="*/ 245794 h 636091"/>
                    <a:gd name="connsiteX173" fmla="*/ 335231 w 612908"/>
                    <a:gd name="connsiteY173" fmla="*/ 244950 h 636091"/>
                    <a:gd name="connsiteX174" fmla="*/ 312703 w 612908"/>
                    <a:gd name="connsiteY174" fmla="*/ 316138 h 636091"/>
                    <a:gd name="connsiteX175" fmla="*/ 255651 w 612908"/>
                    <a:gd name="connsiteY175" fmla="*/ 367167 h 636091"/>
                    <a:gd name="connsiteX176" fmla="*/ 211218 w 612908"/>
                    <a:gd name="connsiteY176" fmla="*/ 371181 h 636091"/>
                    <a:gd name="connsiteX177" fmla="*/ 180683 w 612908"/>
                    <a:gd name="connsiteY177" fmla="*/ 362358 h 636091"/>
                    <a:gd name="connsiteX178" fmla="*/ 169288 w 612908"/>
                    <a:gd name="connsiteY178" fmla="*/ 358140 h 636091"/>
                    <a:gd name="connsiteX179" fmla="*/ 131574 w 612908"/>
                    <a:gd name="connsiteY179" fmla="*/ 366954 h 636091"/>
                    <a:gd name="connsiteX180" fmla="*/ 114788 w 612908"/>
                    <a:gd name="connsiteY180" fmla="*/ 399649 h 636091"/>
                    <a:gd name="connsiteX181" fmla="*/ 101108 w 612908"/>
                    <a:gd name="connsiteY181" fmla="*/ 460301 h 636091"/>
                    <a:gd name="connsiteX182" fmla="*/ 100744 w 612908"/>
                    <a:gd name="connsiteY182" fmla="*/ 469138 h 636091"/>
                    <a:gd name="connsiteX183" fmla="*/ 190345 w 612908"/>
                    <a:gd name="connsiteY183" fmla="*/ 602659 h 636091"/>
                    <a:gd name="connsiteX184" fmla="*/ 249420 w 612908"/>
                    <a:gd name="connsiteY184" fmla="*/ 614113 h 636091"/>
                    <a:gd name="connsiteX185" fmla="*/ 318856 w 612908"/>
                    <a:gd name="connsiteY185" fmla="*/ 598690 h 636091"/>
                    <a:gd name="connsiteX186" fmla="*/ 406381 w 612908"/>
                    <a:gd name="connsiteY186" fmla="*/ 504100 h 636091"/>
                    <a:gd name="connsiteX187" fmla="*/ 425511 w 612908"/>
                    <a:gd name="connsiteY187" fmla="*/ 394490 h 636091"/>
                    <a:gd name="connsiteX188" fmla="*/ 426632 w 612908"/>
                    <a:gd name="connsiteY188" fmla="*/ 379217 h 636091"/>
                    <a:gd name="connsiteX189" fmla="*/ 455323 w 612908"/>
                    <a:gd name="connsiteY189" fmla="*/ 265599 h 636091"/>
                    <a:gd name="connsiteX190" fmla="*/ 464388 w 612908"/>
                    <a:gd name="connsiteY190" fmla="*/ 272709 h 636091"/>
                    <a:gd name="connsiteX191" fmla="*/ 470833 w 612908"/>
                    <a:gd name="connsiteY191" fmla="*/ 276645 h 636091"/>
                    <a:gd name="connsiteX192" fmla="*/ 466738 w 612908"/>
                    <a:gd name="connsiteY192" fmla="*/ 282070 h 636091"/>
                    <a:gd name="connsiteX193" fmla="*/ 573042 w 612908"/>
                    <a:gd name="connsiteY193" fmla="*/ 256345 h 636091"/>
                    <a:gd name="connsiteX194" fmla="*/ 522537 w 612908"/>
                    <a:gd name="connsiteY194" fmla="*/ 277373 h 636091"/>
                    <a:gd name="connsiteX195" fmla="*/ 470003 w 612908"/>
                    <a:gd name="connsiteY195" fmla="*/ 264415 h 636091"/>
                    <a:gd name="connsiteX196" fmla="*/ 439197 w 612908"/>
                    <a:gd name="connsiteY196" fmla="*/ 165428 h 636091"/>
                    <a:gd name="connsiteX197" fmla="*/ 466577 w 612908"/>
                    <a:gd name="connsiteY197" fmla="*/ 126585 h 636091"/>
                    <a:gd name="connsiteX198" fmla="*/ 542240 w 612908"/>
                    <a:gd name="connsiteY198" fmla="*/ 104683 h 636091"/>
                    <a:gd name="connsiteX199" fmla="*/ 599001 w 612908"/>
                    <a:gd name="connsiteY199" fmla="*/ 162299 h 636091"/>
                    <a:gd name="connsiteX200" fmla="*/ 573042 w 612908"/>
                    <a:gd name="connsiteY200" fmla="*/ 256345 h 636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</a:cxnLst>
                  <a:rect l="l" t="t" r="r" b="b"/>
                  <a:pathLst>
                    <a:path w="612908" h="636091">
                      <a:moveTo>
                        <a:pt x="608551" y="159275"/>
                      </a:moveTo>
                      <a:cubicBezTo>
                        <a:pt x="599316" y="130162"/>
                        <a:pt x="575183" y="105625"/>
                        <a:pt x="545555" y="95235"/>
                      </a:cubicBezTo>
                      <a:cubicBezTo>
                        <a:pt x="517421" y="85364"/>
                        <a:pt x="482359" y="100034"/>
                        <a:pt x="460094" y="118951"/>
                      </a:cubicBezTo>
                      <a:cubicBezTo>
                        <a:pt x="446078" y="130851"/>
                        <a:pt x="435590" y="145754"/>
                        <a:pt x="429762" y="162055"/>
                      </a:cubicBezTo>
                      <a:cubicBezTo>
                        <a:pt x="418003" y="194954"/>
                        <a:pt x="425982" y="232938"/>
                        <a:pt x="448092" y="258232"/>
                      </a:cubicBezTo>
                      <a:cubicBezTo>
                        <a:pt x="425938" y="293529"/>
                        <a:pt x="419862" y="336821"/>
                        <a:pt x="416639" y="378446"/>
                      </a:cubicBezTo>
                      <a:cubicBezTo>
                        <a:pt x="416247" y="383542"/>
                        <a:pt x="415883" y="388657"/>
                        <a:pt x="415519" y="393771"/>
                      </a:cubicBezTo>
                      <a:cubicBezTo>
                        <a:pt x="412942" y="429752"/>
                        <a:pt x="410282" y="466959"/>
                        <a:pt x="397063" y="500416"/>
                      </a:cubicBezTo>
                      <a:cubicBezTo>
                        <a:pt x="381537" y="539701"/>
                        <a:pt x="351473" y="572221"/>
                        <a:pt x="314581" y="589629"/>
                      </a:cubicBezTo>
                      <a:cubicBezTo>
                        <a:pt x="276699" y="607502"/>
                        <a:pt x="231682" y="608915"/>
                        <a:pt x="194169" y="593400"/>
                      </a:cubicBezTo>
                      <a:cubicBezTo>
                        <a:pt x="143547" y="572469"/>
                        <a:pt x="110027" y="522585"/>
                        <a:pt x="110755" y="469275"/>
                      </a:cubicBezTo>
                      <a:cubicBezTo>
                        <a:pt x="110794" y="466552"/>
                        <a:pt x="110911" y="463761"/>
                        <a:pt x="111100" y="460986"/>
                      </a:cubicBezTo>
                      <a:cubicBezTo>
                        <a:pt x="112323" y="443209"/>
                        <a:pt x="116613" y="424248"/>
                        <a:pt x="124218" y="403026"/>
                      </a:cubicBezTo>
                      <a:cubicBezTo>
                        <a:pt x="127896" y="392768"/>
                        <a:pt x="132274" y="382056"/>
                        <a:pt x="139379" y="373239"/>
                      </a:cubicBezTo>
                      <a:cubicBezTo>
                        <a:pt x="145663" y="365431"/>
                        <a:pt x="154374" y="363591"/>
                        <a:pt x="166017" y="367613"/>
                      </a:cubicBezTo>
                      <a:cubicBezTo>
                        <a:pt x="169724" y="368896"/>
                        <a:pt x="173476" y="370327"/>
                        <a:pt x="177101" y="371714"/>
                      </a:cubicBezTo>
                      <a:cubicBezTo>
                        <a:pt x="187529" y="375704"/>
                        <a:pt x="198313" y="379828"/>
                        <a:pt x="210111" y="381139"/>
                      </a:cubicBezTo>
                      <a:cubicBezTo>
                        <a:pt x="227116" y="383027"/>
                        <a:pt x="243932" y="381493"/>
                        <a:pt x="258733" y="376699"/>
                      </a:cubicBezTo>
                      <a:cubicBezTo>
                        <a:pt x="284056" y="368497"/>
                        <a:pt x="306346" y="348697"/>
                        <a:pt x="321491" y="320938"/>
                      </a:cubicBezTo>
                      <a:cubicBezTo>
                        <a:pt x="335643" y="295018"/>
                        <a:pt x="341850" y="266060"/>
                        <a:pt x="346053" y="241154"/>
                      </a:cubicBezTo>
                      <a:cubicBezTo>
                        <a:pt x="346150" y="240578"/>
                        <a:pt x="346126" y="240010"/>
                        <a:pt x="346028" y="239461"/>
                      </a:cubicBezTo>
                      <a:cubicBezTo>
                        <a:pt x="346786" y="238806"/>
                        <a:pt x="347519" y="238107"/>
                        <a:pt x="348189" y="237355"/>
                      </a:cubicBezTo>
                      <a:cubicBezTo>
                        <a:pt x="355750" y="228891"/>
                        <a:pt x="357214" y="214279"/>
                        <a:pt x="358390" y="202534"/>
                      </a:cubicBezTo>
                      <a:cubicBezTo>
                        <a:pt x="358603" y="200399"/>
                        <a:pt x="358807" y="198391"/>
                        <a:pt x="359034" y="196579"/>
                      </a:cubicBezTo>
                      <a:cubicBezTo>
                        <a:pt x="362752" y="166938"/>
                        <a:pt x="359579" y="136214"/>
                        <a:pt x="349848" y="107731"/>
                      </a:cubicBezTo>
                      <a:cubicBezTo>
                        <a:pt x="344296" y="91483"/>
                        <a:pt x="336715" y="76211"/>
                        <a:pt x="327316" y="62346"/>
                      </a:cubicBezTo>
                      <a:cubicBezTo>
                        <a:pt x="322575" y="55348"/>
                        <a:pt x="316552" y="47670"/>
                        <a:pt x="307845" y="43807"/>
                      </a:cubicBezTo>
                      <a:cubicBezTo>
                        <a:pt x="302318" y="41357"/>
                        <a:pt x="295345" y="40915"/>
                        <a:pt x="289370" y="43021"/>
                      </a:cubicBezTo>
                      <a:cubicBezTo>
                        <a:pt x="289238" y="42866"/>
                        <a:pt x="289118" y="42701"/>
                        <a:pt x="288967" y="42555"/>
                      </a:cubicBezTo>
                      <a:cubicBezTo>
                        <a:pt x="280872" y="34892"/>
                        <a:pt x="267911" y="32893"/>
                        <a:pt x="257452" y="37698"/>
                      </a:cubicBezTo>
                      <a:cubicBezTo>
                        <a:pt x="247595" y="42225"/>
                        <a:pt x="240472" y="52392"/>
                        <a:pt x="239306" y="63598"/>
                      </a:cubicBezTo>
                      <a:cubicBezTo>
                        <a:pt x="238209" y="74119"/>
                        <a:pt x="242213" y="85111"/>
                        <a:pt x="250012" y="92988"/>
                      </a:cubicBezTo>
                      <a:cubicBezTo>
                        <a:pt x="254836" y="97865"/>
                        <a:pt x="260417" y="100864"/>
                        <a:pt x="266149" y="101660"/>
                      </a:cubicBezTo>
                      <a:cubicBezTo>
                        <a:pt x="267124" y="101796"/>
                        <a:pt x="268099" y="101864"/>
                        <a:pt x="269065" y="101864"/>
                      </a:cubicBezTo>
                      <a:cubicBezTo>
                        <a:pt x="275248" y="101864"/>
                        <a:pt x="281124" y="99151"/>
                        <a:pt x="284579" y="94546"/>
                      </a:cubicBezTo>
                      <a:cubicBezTo>
                        <a:pt x="285284" y="93604"/>
                        <a:pt x="286870" y="92075"/>
                        <a:pt x="288550" y="90610"/>
                      </a:cubicBezTo>
                      <a:cubicBezTo>
                        <a:pt x="288884" y="90852"/>
                        <a:pt x="289258" y="91037"/>
                        <a:pt x="289642" y="91192"/>
                      </a:cubicBezTo>
                      <a:cubicBezTo>
                        <a:pt x="307588" y="122217"/>
                        <a:pt x="313412" y="160843"/>
                        <a:pt x="305172" y="195672"/>
                      </a:cubicBezTo>
                      <a:cubicBezTo>
                        <a:pt x="304928" y="196701"/>
                        <a:pt x="304671" y="197740"/>
                        <a:pt x="304419" y="198788"/>
                      </a:cubicBezTo>
                      <a:cubicBezTo>
                        <a:pt x="301818" y="209440"/>
                        <a:pt x="298867" y="221515"/>
                        <a:pt x="304516" y="232249"/>
                      </a:cubicBezTo>
                      <a:cubicBezTo>
                        <a:pt x="305409" y="233948"/>
                        <a:pt x="306521" y="235515"/>
                        <a:pt x="307797" y="236947"/>
                      </a:cubicBezTo>
                      <a:cubicBezTo>
                        <a:pt x="305239" y="252253"/>
                        <a:pt x="301503" y="269656"/>
                        <a:pt x="293693" y="284846"/>
                      </a:cubicBezTo>
                      <a:cubicBezTo>
                        <a:pt x="283497" y="304680"/>
                        <a:pt x="265790" y="321123"/>
                        <a:pt x="245116" y="329945"/>
                      </a:cubicBezTo>
                      <a:cubicBezTo>
                        <a:pt x="227509" y="337462"/>
                        <a:pt x="202753" y="342669"/>
                        <a:pt x="152641" y="324326"/>
                      </a:cubicBezTo>
                      <a:cubicBezTo>
                        <a:pt x="148071" y="322651"/>
                        <a:pt x="143387" y="321011"/>
                        <a:pt x="138860" y="319418"/>
                      </a:cubicBezTo>
                      <a:cubicBezTo>
                        <a:pt x="124970" y="314547"/>
                        <a:pt x="110605" y="309509"/>
                        <a:pt x="97492" y="302885"/>
                      </a:cubicBezTo>
                      <a:cubicBezTo>
                        <a:pt x="81332" y="294722"/>
                        <a:pt x="68733" y="283764"/>
                        <a:pt x="60046" y="270321"/>
                      </a:cubicBezTo>
                      <a:cubicBezTo>
                        <a:pt x="46405" y="249216"/>
                        <a:pt x="41416" y="222979"/>
                        <a:pt x="46366" y="198337"/>
                      </a:cubicBezTo>
                      <a:cubicBezTo>
                        <a:pt x="49729" y="181579"/>
                        <a:pt x="57659" y="165637"/>
                        <a:pt x="65205" y="152068"/>
                      </a:cubicBezTo>
                      <a:cubicBezTo>
                        <a:pt x="67088" y="151748"/>
                        <a:pt x="68932" y="151229"/>
                        <a:pt x="70684" y="150456"/>
                      </a:cubicBezTo>
                      <a:cubicBezTo>
                        <a:pt x="81793" y="145585"/>
                        <a:pt x="87015" y="134302"/>
                        <a:pt x="91620" y="124353"/>
                      </a:cubicBezTo>
                      <a:cubicBezTo>
                        <a:pt x="92067" y="123372"/>
                        <a:pt x="92518" y="122407"/>
                        <a:pt x="92969" y="121451"/>
                      </a:cubicBezTo>
                      <a:cubicBezTo>
                        <a:pt x="108237" y="89076"/>
                        <a:pt x="136864" y="62501"/>
                        <a:pt x="170238" y="49422"/>
                      </a:cubicBezTo>
                      <a:cubicBezTo>
                        <a:pt x="170637" y="49544"/>
                        <a:pt x="171044" y="49631"/>
                        <a:pt x="171457" y="49650"/>
                      </a:cubicBezTo>
                      <a:cubicBezTo>
                        <a:pt x="171854" y="51830"/>
                        <a:pt x="172141" y="54023"/>
                        <a:pt x="172107" y="55202"/>
                      </a:cubicBezTo>
                      <a:cubicBezTo>
                        <a:pt x="171913" y="61856"/>
                        <a:pt x="175824" y="68548"/>
                        <a:pt x="182080" y="72251"/>
                      </a:cubicBezTo>
                      <a:cubicBezTo>
                        <a:pt x="186020" y="74585"/>
                        <a:pt x="190747" y="75784"/>
                        <a:pt x="195920" y="75784"/>
                      </a:cubicBezTo>
                      <a:cubicBezTo>
                        <a:pt x="197284" y="75784"/>
                        <a:pt x="198682" y="75701"/>
                        <a:pt x="200108" y="75532"/>
                      </a:cubicBezTo>
                      <a:cubicBezTo>
                        <a:pt x="211121" y="74231"/>
                        <a:pt x="221098" y="68136"/>
                        <a:pt x="226801" y="59221"/>
                      </a:cubicBezTo>
                      <a:cubicBezTo>
                        <a:pt x="232871" y="49728"/>
                        <a:pt x="233639" y="37343"/>
                        <a:pt x="228756" y="27657"/>
                      </a:cubicBezTo>
                      <a:cubicBezTo>
                        <a:pt x="223573" y="17383"/>
                        <a:pt x="212198" y="10870"/>
                        <a:pt x="201080" y="11812"/>
                      </a:cubicBezTo>
                      <a:cubicBezTo>
                        <a:pt x="200871" y="11831"/>
                        <a:pt x="200676" y="11884"/>
                        <a:pt x="200477" y="11928"/>
                      </a:cubicBezTo>
                      <a:cubicBezTo>
                        <a:pt x="197119" y="6556"/>
                        <a:pt x="191398" y="2557"/>
                        <a:pt x="185540" y="1028"/>
                      </a:cubicBezTo>
                      <a:cubicBezTo>
                        <a:pt x="176324" y="-1379"/>
                        <a:pt x="166832" y="868"/>
                        <a:pt x="158761" y="3382"/>
                      </a:cubicBezTo>
                      <a:cubicBezTo>
                        <a:pt x="142766" y="8371"/>
                        <a:pt x="127318" y="15587"/>
                        <a:pt x="112852" y="24832"/>
                      </a:cubicBezTo>
                      <a:cubicBezTo>
                        <a:pt x="87490" y="41041"/>
                        <a:pt x="65855" y="63088"/>
                        <a:pt x="50292" y="88586"/>
                      </a:cubicBezTo>
                      <a:cubicBezTo>
                        <a:pt x="49341" y="90144"/>
                        <a:pt x="48244" y="91838"/>
                        <a:pt x="47084" y="93638"/>
                      </a:cubicBezTo>
                      <a:cubicBezTo>
                        <a:pt x="40683" y="103558"/>
                        <a:pt x="32719" y="115899"/>
                        <a:pt x="33355" y="127230"/>
                      </a:cubicBezTo>
                      <a:cubicBezTo>
                        <a:pt x="33413" y="128240"/>
                        <a:pt x="33534" y="129244"/>
                        <a:pt x="33719" y="130239"/>
                      </a:cubicBezTo>
                      <a:cubicBezTo>
                        <a:pt x="33311" y="130603"/>
                        <a:pt x="32942" y="131026"/>
                        <a:pt x="32661" y="131535"/>
                      </a:cubicBezTo>
                      <a:cubicBezTo>
                        <a:pt x="20422" y="153626"/>
                        <a:pt x="7226" y="180138"/>
                        <a:pt x="2131" y="209231"/>
                      </a:cubicBezTo>
                      <a:cubicBezTo>
                        <a:pt x="-3319" y="240378"/>
                        <a:pt x="1767" y="269758"/>
                        <a:pt x="16457" y="291951"/>
                      </a:cubicBezTo>
                      <a:cubicBezTo>
                        <a:pt x="23596" y="302739"/>
                        <a:pt x="33496" y="312532"/>
                        <a:pt x="45885" y="321059"/>
                      </a:cubicBezTo>
                      <a:cubicBezTo>
                        <a:pt x="52704" y="325747"/>
                        <a:pt x="60124" y="328839"/>
                        <a:pt x="67297" y="331823"/>
                      </a:cubicBezTo>
                      <a:cubicBezTo>
                        <a:pt x="74343" y="334754"/>
                        <a:pt x="80992" y="337526"/>
                        <a:pt x="86874" y="341631"/>
                      </a:cubicBezTo>
                      <a:cubicBezTo>
                        <a:pt x="89892" y="343743"/>
                        <a:pt x="91838" y="345945"/>
                        <a:pt x="92663" y="348183"/>
                      </a:cubicBezTo>
                      <a:cubicBezTo>
                        <a:pt x="93818" y="351317"/>
                        <a:pt x="93086" y="355423"/>
                        <a:pt x="92309" y="359019"/>
                      </a:cubicBezTo>
                      <a:cubicBezTo>
                        <a:pt x="89460" y="372244"/>
                        <a:pt x="84967" y="385405"/>
                        <a:pt x="80623" y="398130"/>
                      </a:cubicBezTo>
                      <a:cubicBezTo>
                        <a:pt x="75241" y="413902"/>
                        <a:pt x="69675" y="430213"/>
                        <a:pt x="66967" y="447218"/>
                      </a:cubicBezTo>
                      <a:cubicBezTo>
                        <a:pt x="62381" y="476010"/>
                        <a:pt x="65467" y="506934"/>
                        <a:pt x="75663" y="534291"/>
                      </a:cubicBezTo>
                      <a:cubicBezTo>
                        <a:pt x="81584" y="550169"/>
                        <a:pt x="89732" y="564427"/>
                        <a:pt x="99875" y="576667"/>
                      </a:cubicBezTo>
                      <a:cubicBezTo>
                        <a:pt x="130474" y="613588"/>
                        <a:pt x="183264" y="635237"/>
                        <a:pt x="244713" y="636067"/>
                      </a:cubicBezTo>
                      <a:cubicBezTo>
                        <a:pt x="245960" y="636082"/>
                        <a:pt x="247221" y="636091"/>
                        <a:pt x="248502" y="636091"/>
                      </a:cubicBezTo>
                      <a:cubicBezTo>
                        <a:pt x="283474" y="636091"/>
                        <a:pt x="331824" y="629526"/>
                        <a:pt x="370969" y="599699"/>
                      </a:cubicBezTo>
                      <a:cubicBezTo>
                        <a:pt x="408991" y="570722"/>
                        <a:pt x="427899" y="527646"/>
                        <a:pt x="437071" y="496611"/>
                      </a:cubicBezTo>
                      <a:cubicBezTo>
                        <a:pt x="448393" y="458293"/>
                        <a:pt x="451542" y="419133"/>
                        <a:pt x="454236" y="375597"/>
                      </a:cubicBezTo>
                      <a:cubicBezTo>
                        <a:pt x="456201" y="343839"/>
                        <a:pt x="458424" y="307844"/>
                        <a:pt x="479170" y="282235"/>
                      </a:cubicBezTo>
                      <a:cubicBezTo>
                        <a:pt x="479486" y="281842"/>
                        <a:pt x="479709" y="281416"/>
                        <a:pt x="479893" y="280968"/>
                      </a:cubicBezTo>
                      <a:cubicBezTo>
                        <a:pt x="491031" y="285507"/>
                        <a:pt x="503096" y="287748"/>
                        <a:pt x="515252" y="287748"/>
                      </a:cubicBezTo>
                      <a:cubicBezTo>
                        <a:pt x="538416" y="287748"/>
                        <a:pt x="561871" y="279629"/>
                        <a:pt x="579686" y="263842"/>
                      </a:cubicBezTo>
                      <a:cubicBezTo>
                        <a:pt x="608192" y="238577"/>
                        <a:pt x="620063" y="195580"/>
                        <a:pt x="608551" y="159275"/>
                      </a:cubicBezTo>
                      <a:close/>
                      <a:moveTo>
                        <a:pt x="282198" y="84655"/>
                      </a:moveTo>
                      <a:cubicBezTo>
                        <a:pt x="282110" y="84752"/>
                        <a:pt x="282013" y="84849"/>
                        <a:pt x="281911" y="84951"/>
                      </a:cubicBezTo>
                      <a:cubicBezTo>
                        <a:pt x="278057" y="88702"/>
                        <a:pt x="273122" y="92517"/>
                        <a:pt x="267532" y="91741"/>
                      </a:cubicBezTo>
                      <a:cubicBezTo>
                        <a:pt x="263067" y="91119"/>
                        <a:pt x="259413" y="88246"/>
                        <a:pt x="257132" y="85946"/>
                      </a:cubicBezTo>
                      <a:cubicBezTo>
                        <a:pt x="251506" y="80258"/>
                        <a:pt x="248494" y="72095"/>
                        <a:pt x="249270" y="64636"/>
                      </a:cubicBezTo>
                      <a:cubicBezTo>
                        <a:pt x="250080" y="56881"/>
                        <a:pt x="254933" y="49878"/>
                        <a:pt x="261635" y="46802"/>
                      </a:cubicBezTo>
                      <a:cubicBezTo>
                        <a:pt x="264716" y="45385"/>
                        <a:pt x="268148" y="45006"/>
                        <a:pt x="271593" y="45778"/>
                      </a:cubicBezTo>
                      <a:cubicBezTo>
                        <a:pt x="274772" y="46486"/>
                        <a:pt x="278484" y="46976"/>
                        <a:pt x="280877" y="48816"/>
                      </a:cubicBezTo>
                      <a:cubicBezTo>
                        <a:pt x="280450" y="49340"/>
                        <a:pt x="280047" y="49888"/>
                        <a:pt x="279668" y="50475"/>
                      </a:cubicBezTo>
                      <a:cubicBezTo>
                        <a:pt x="276193" y="55843"/>
                        <a:pt x="275928" y="62729"/>
                        <a:pt x="277499" y="68781"/>
                      </a:cubicBezTo>
                      <a:cubicBezTo>
                        <a:pt x="278339" y="72018"/>
                        <a:pt x="279678" y="75114"/>
                        <a:pt x="281557" y="77885"/>
                      </a:cubicBezTo>
                      <a:cubicBezTo>
                        <a:pt x="283235" y="80365"/>
                        <a:pt x="284454" y="82224"/>
                        <a:pt x="282198" y="84655"/>
                      </a:cubicBezTo>
                      <a:close/>
                      <a:moveTo>
                        <a:pt x="295213" y="81030"/>
                      </a:moveTo>
                      <a:cubicBezTo>
                        <a:pt x="294718" y="80254"/>
                        <a:pt x="294213" y="79477"/>
                        <a:pt x="293713" y="78705"/>
                      </a:cubicBezTo>
                      <a:cubicBezTo>
                        <a:pt x="291272" y="74939"/>
                        <a:pt x="288962" y="71377"/>
                        <a:pt x="287623" y="67563"/>
                      </a:cubicBezTo>
                      <a:cubicBezTo>
                        <a:pt x="286065" y="63118"/>
                        <a:pt x="286235" y="58760"/>
                        <a:pt x="288079" y="55911"/>
                      </a:cubicBezTo>
                      <a:cubicBezTo>
                        <a:pt x="290001" y="52936"/>
                        <a:pt x="293640" y="51635"/>
                        <a:pt x="297358" y="51635"/>
                      </a:cubicBezTo>
                      <a:cubicBezTo>
                        <a:pt x="299591" y="51635"/>
                        <a:pt x="301847" y="52106"/>
                        <a:pt x="303784" y="52965"/>
                      </a:cubicBezTo>
                      <a:cubicBezTo>
                        <a:pt x="310160" y="55794"/>
                        <a:pt x="314877" y="61846"/>
                        <a:pt x="319027" y="67961"/>
                      </a:cubicBezTo>
                      <a:cubicBezTo>
                        <a:pt x="327927" y="81093"/>
                        <a:pt x="335104" y="95560"/>
                        <a:pt x="340370" y="110963"/>
                      </a:cubicBezTo>
                      <a:cubicBezTo>
                        <a:pt x="347611" y="132166"/>
                        <a:pt x="351042" y="154664"/>
                        <a:pt x="350470" y="177062"/>
                      </a:cubicBezTo>
                      <a:cubicBezTo>
                        <a:pt x="350217" y="186762"/>
                        <a:pt x="347820" y="196163"/>
                        <a:pt x="347499" y="205670"/>
                      </a:cubicBezTo>
                      <a:cubicBezTo>
                        <a:pt x="347213" y="214012"/>
                        <a:pt x="346572" y="224120"/>
                        <a:pt x="340719" y="230677"/>
                      </a:cubicBezTo>
                      <a:cubicBezTo>
                        <a:pt x="337313" y="234486"/>
                        <a:pt x="331819" y="236340"/>
                        <a:pt x="326020" y="235622"/>
                      </a:cubicBezTo>
                      <a:cubicBezTo>
                        <a:pt x="307666" y="233366"/>
                        <a:pt x="311883" y="210814"/>
                        <a:pt x="314920" y="197977"/>
                      </a:cubicBezTo>
                      <a:cubicBezTo>
                        <a:pt x="324335" y="158173"/>
                        <a:pt x="317153" y="115549"/>
                        <a:pt x="295213" y="81030"/>
                      </a:cubicBezTo>
                      <a:close/>
                      <a:moveTo>
                        <a:pt x="203423" y="23803"/>
                      </a:moveTo>
                      <a:cubicBezTo>
                        <a:pt x="203491" y="23109"/>
                        <a:pt x="203520" y="22425"/>
                        <a:pt x="203511" y="21751"/>
                      </a:cubicBezTo>
                      <a:cubicBezTo>
                        <a:pt x="203501" y="21299"/>
                        <a:pt x="209757" y="23624"/>
                        <a:pt x="210140" y="23828"/>
                      </a:cubicBezTo>
                      <a:cubicBezTo>
                        <a:pt x="214935" y="26356"/>
                        <a:pt x="219453" y="30005"/>
                        <a:pt x="221060" y="35295"/>
                      </a:cubicBezTo>
                      <a:cubicBezTo>
                        <a:pt x="222942" y="41468"/>
                        <a:pt x="221826" y="48418"/>
                        <a:pt x="218366" y="53824"/>
                      </a:cubicBezTo>
                      <a:cubicBezTo>
                        <a:pt x="213236" y="61836"/>
                        <a:pt x="202773" y="66723"/>
                        <a:pt x="193310" y="65724"/>
                      </a:cubicBezTo>
                      <a:cubicBezTo>
                        <a:pt x="187516" y="65107"/>
                        <a:pt x="184046" y="61113"/>
                        <a:pt x="181857" y="56037"/>
                      </a:cubicBezTo>
                      <a:cubicBezTo>
                        <a:pt x="180309" y="52456"/>
                        <a:pt x="178819" y="46414"/>
                        <a:pt x="183288" y="44235"/>
                      </a:cubicBezTo>
                      <a:cubicBezTo>
                        <a:pt x="186030" y="42895"/>
                        <a:pt x="189281" y="42318"/>
                        <a:pt x="191869" y="40697"/>
                      </a:cubicBezTo>
                      <a:cubicBezTo>
                        <a:pt x="198565" y="36494"/>
                        <a:pt x="202778" y="30336"/>
                        <a:pt x="203423" y="23803"/>
                      </a:cubicBezTo>
                      <a:close/>
                      <a:moveTo>
                        <a:pt x="44949" y="118019"/>
                      </a:moveTo>
                      <a:cubicBezTo>
                        <a:pt x="48409" y="106945"/>
                        <a:pt x="57756" y="95235"/>
                        <a:pt x="62352" y="88275"/>
                      </a:cubicBezTo>
                      <a:cubicBezTo>
                        <a:pt x="76867" y="66311"/>
                        <a:pt x="96070" y="47447"/>
                        <a:pt x="118248" y="33272"/>
                      </a:cubicBezTo>
                      <a:cubicBezTo>
                        <a:pt x="131963" y="24507"/>
                        <a:pt x="146595" y="17669"/>
                        <a:pt x="161742" y="12947"/>
                      </a:cubicBezTo>
                      <a:cubicBezTo>
                        <a:pt x="168797" y="10749"/>
                        <a:pt x="176261" y="8958"/>
                        <a:pt x="183012" y="10720"/>
                      </a:cubicBezTo>
                      <a:cubicBezTo>
                        <a:pt x="188471" y="12146"/>
                        <a:pt x="194013" y="17174"/>
                        <a:pt x="193455" y="22813"/>
                      </a:cubicBezTo>
                      <a:cubicBezTo>
                        <a:pt x="193120" y="26191"/>
                        <a:pt x="190538" y="29705"/>
                        <a:pt x="186544" y="32209"/>
                      </a:cubicBezTo>
                      <a:cubicBezTo>
                        <a:pt x="183119" y="34359"/>
                        <a:pt x="179100" y="35703"/>
                        <a:pt x="174844" y="37125"/>
                      </a:cubicBezTo>
                      <a:cubicBezTo>
                        <a:pt x="173965" y="37421"/>
                        <a:pt x="173092" y="37712"/>
                        <a:pt x="172223" y="38013"/>
                      </a:cubicBezTo>
                      <a:cubicBezTo>
                        <a:pt x="149677" y="45773"/>
                        <a:pt x="129100" y="58949"/>
                        <a:pt x="112483" y="76036"/>
                      </a:cubicBezTo>
                      <a:cubicBezTo>
                        <a:pt x="104184" y="84568"/>
                        <a:pt x="96876" y="94065"/>
                        <a:pt x="90776" y="104290"/>
                      </a:cubicBezTo>
                      <a:cubicBezTo>
                        <a:pt x="84321" y="115117"/>
                        <a:pt x="79429" y="125848"/>
                        <a:pt x="71373" y="135922"/>
                      </a:cubicBezTo>
                      <a:cubicBezTo>
                        <a:pt x="66079" y="142541"/>
                        <a:pt x="59760" y="144605"/>
                        <a:pt x="51767" y="139697"/>
                      </a:cubicBezTo>
                      <a:cubicBezTo>
                        <a:pt x="43090" y="134374"/>
                        <a:pt x="42343" y="126377"/>
                        <a:pt x="44949" y="118019"/>
                      </a:cubicBezTo>
                      <a:close/>
                      <a:moveTo>
                        <a:pt x="466738" y="282070"/>
                      </a:moveTo>
                      <a:cubicBezTo>
                        <a:pt x="463525" y="286602"/>
                        <a:pt x="460923" y="291141"/>
                        <a:pt x="458662" y="296818"/>
                      </a:cubicBezTo>
                      <a:cubicBezTo>
                        <a:pt x="455366" y="305117"/>
                        <a:pt x="452818" y="313697"/>
                        <a:pt x="450853" y="322404"/>
                      </a:cubicBezTo>
                      <a:cubicBezTo>
                        <a:pt x="446952" y="339665"/>
                        <a:pt x="445331" y="357345"/>
                        <a:pt x="444238" y="374976"/>
                      </a:cubicBezTo>
                      <a:cubicBezTo>
                        <a:pt x="441585" y="417896"/>
                        <a:pt x="438493" y="456458"/>
                        <a:pt x="427467" y="493772"/>
                      </a:cubicBezTo>
                      <a:cubicBezTo>
                        <a:pt x="418722" y="523375"/>
                        <a:pt x="400766" y="564393"/>
                        <a:pt x="364897" y="591730"/>
                      </a:cubicBezTo>
                      <a:cubicBezTo>
                        <a:pt x="326593" y="620921"/>
                        <a:pt x="278499" y="626502"/>
                        <a:pt x="244848" y="626051"/>
                      </a:cubicBezTo>
                      <a:cubicBezTo>
                        <a:pt x="186340" y="625259"/>
                        <a:pt x="136312" y="604930"/>
                        <a:pt x="107586" y="570275"/>
                      </a:cubicBezTo>
                      <a:cubicBezTo>
                        <a:pt x="98162" y="558899"/>
                        <a:pt x="90582" y="545617"/>
                        <a:pt x="85049" y="530791"/>
                      </a:cubicBezTo>
                      <a:cubicBezTo>
                        <a:pt x="75450" y="505032"/>
                        <a:pt x="72538" y="475908"/>
                        <a:pt x="76862" y="448790"/>
                      </a:cubicBezTo>
                      <a:cubicBezTo>
                        <a:pt x="79434" y="432634"/>
                        <a:pt x="84860" y="416740"/>
                        <a:pt x="90106" y="401366"/>
                      </a:cubicBezTo>
                      <a:cubicBezTo>
                        <a:pt x="94542" y="388366"/>
                        <a:pt x="99132" y="374922"/>
                        <a:pt x="102102" y="361131"/>
                      </a:cubicBezTo>
                      <a:cubicBezTo>
                        <a:pt x="103175" y="356161"/>
                        <a:pt x="104146" y="350381"/>
                        <a:pt x="102068" y="344728"/>
                      </a:cubicBezTo>
                      <a:cubicBezTo>
                        <a:pt x="100525" y="340530"/>
                        <a:pt x="97347" y="336724"/>
                        <a:pt x="92615" y="333420"/>
                      </a:cubicBezTo>
                      <a:cubicBezTo>
                        <a:pt x="85845" y="328693"/>
                        <a:pt x="78376" y="325582"/>
                        <a:pt x="71150" y="322578"/>
                      </a:cubicBezTo>
                      <a:cubicBezTo>
                        <a:pt x="64142" y="319662"/>
                        <a:pt x="57523" y="316900"/>
                        <a:pt x="51568" y="312804"/>
                      </a:cubicBezTo>
                      <a:cubicBezTo>
                        <a:pt x="40236" y="305011"/>
                        <a:pt x="31239" y="296134"/>
                        <a:pt x="24814" y="286428"/>
                      </a:cubicBezTo>
                      <a:cubicBezTo>
                        <a:pt x="11546" y="266375"/>
                        <a:pt x="6993" y="239573"/>
                        <a:pt x="12002" y="210960"/>
                      </a:cubicBezTo>
                      <a:cubicBezTo>
                        <a:pt x="16476" y="185398"/>
                        <a:pt x="27721" y="161614"/>
                        <a:pt x="38747" y="141280"/>
                      </a:cubicBezTo>
                      <a:cubicBezTo>
                        <a:pt x="40833" y="143974"/>
                        <a:pt x="43454" y="146347"/>
                        <a:pt x="46531" y="148234"/>
                      </a:cubicBezTo>
                      <a:cubicBezTo>
                        <a:pt x="48943" y="149715"/>
                        <a:pt x="51495" y="150802"/>
                        <a:pt x="54097" y="151500"/>
                      </a:cubicBezTo>
                      <a:cubicBezTo>
                        <a:pt x="46924" y="164788"/>
                        <a:pt x="39824" y="180066"/>
                        <a:pt x="36548" y="196362"/>
                      </a:cubicBezTo>
                      <a:cubicBezTo>
                        <a:pt x="31093" y="223544"/>
                        <a:pt x="36592" y="252482"/>
                        <a:pt x="51641" y="275761"/>
                      </a:cubicBezTo>
                      <a:cubicBezTo>
                        <a:pt x="61303" y="290713"/>
                        <a:pt x="75217" y="302846"/>
                        <a:pt x="92979" y="311824"/>
                      </a:cubicBezTo>
                      <a:cubicBezTo>
                        <a:pt x="106679" y="318744"/>
                        <a:pt x="121359" y="323893"/>
                        <a:pt x="135549" y="328873"/>
                      </a:cubicBezTo>
                      <a:cubicBezTo>
                        <a:pt x="140049" y="330449"/>
                        <a:pt x="144693" y="332080"/>
                        <a:pt x="149201" y="333730"/>
                      </a:cubicBezTo>
                      <a:cubicBezTo>
                        <a:pt x="168025" y="340622"/>
                        <a:pt x="188952" y="346819"/>
                        <a:pt x="210485" y="346819"/>
                      </a:cubicBezTo>
                      <a:cubicBezTo>
                        <a:pt x="223234" y="346819"/>
                        <a:pt x="236195" y="344645"/>
                        <a:pt x="249056" y="339156"/>
                      </a:cubicBezTo>
                      <a:cubicBezTo>
                        <a:pt x="271841" y="329431"/>
                        <a:pt x="291360" y="311299"/>
                        <a:pt x="302609" y="289423"/>
                      </a:cubicBezTo>
                      <a:cubicBezTo>
                        <a:pt x="310204" y="274640"/>
                        <a:pt x="314174" y="258276"/>
                        <a:pt x="316847" y="243416"/>
                      </a:cubicBezTo>
                      <a:cubicBezTo>
                        <a:pt x="319317" y="244484"/>
                        <a:pt x="321992" y="245222"/>
                        <a:pt x="324802" y="245566"/>
                      </a:cubicBezTo>
                      <a:cubicBezTo>
                        <a:pt x="326025" y="245716"/>
                        <a:pt x="327247" y="245794"/>
                        <a:pt x="328456" y="245794"/>
                      </a:cubicBezTo>
                      <a:cubicBezTo>
                        <a:pt x="330781" y="245794"/>
                        <a:pt x="333047" y="245484"/>
                        <a:pt x="335231" y="244950"/>
                      </a:cubicBezTo>
                      <a:cubicBezTo>
                        <a:pt x="331173" y="267735"/>
                        <a:pt x="325141" y="293353"/>
                        <a:pt x="312703" y="316138"/>
                      </a:cubicBezTo>
                      <a:cubicBezTo>
                        <a:pt x="298785" y="341636"/>
                        <a:pt x="278524" y="359757"/>
                        <a:pt x="255651" y="367167"/>
                      </a:cubicBezTo>
                      <a:cubicBezTo>
                        <a:pt x="242185" y="371531"/>
                        <a:pt x="226824" y="372918"/>
                        <a:pt x="211218" y="371181"/>
                      </a:cubicBezTo>
                      <a:cubicBezTo>
                        <a:pt x="200696" y="370011"/>
                        <a:pt x="190976" y="366294"/>
                        <a:pt x="180683" y="362358"/>
                      </a:cubicBezTo>
                      <a:cubicBezTo>
                        <a:pt x="176979" y="360941"/>
                        <a:pt x="173155" y="359481"/>
                        <a:pt x="169288" y="358140"/>
                      </a:cubicBezTo>
                      <a:cubicBezTo>
                        <a:pt x="153616" y="352730"/>
                        <a:pt x="140577" y="355777"/>
                        <a:pt x="131574" y="366954"/>
                      </a:cubicBezTo>
                      <a:cubicBezTo>
                        <a:pt x="123524" y="376956"/>
                        <a:pt x="118574" y="389094"/>
                        <a:pt x="114788" y="399649"/>
                      </a:cubicBezTo>
                      <a:cubicBezTo>
                        <a:pt x="106868" y="421750"/>
                        <a:pt x="102394" y="441588"/>
                        <a:pt x="101108" y="460301"/>
                      </a:cubicBezTo>
                      <a:cubicBezTo>
                        <a:pt x="100904" y="463257"/>
                        <a:pt x="100782" y="466231"/>
                        <a:pt x="100744" y="469138"/>
                      </a:cubicBezTo>
                      <a:cubicBezTo>
                        <a:pt x="99957" y="526516"/>
                        <a:pt x="135962" y="580170"/>
                        <a:pt x="190345" y="602659"/>
                      </a:cubicBezTo>
                      <a:cubicBezTo>
                        <a:pt x="208848" y="610312"/>
                        <a:pt x="229057" y="614113"/>
                        <a:pt x="249420" y="614113"/>
                      </a:cubicBezTo>
                      <a:cubicBezTo>
                        <a:pt x="273161" y="614113"/>
                        <a:pt x="297120" y="608943"/>
                        <a:pt x="318856" y="598690"/>
                      </a:cubicBezTo>
                      <a:cubicBezTo>
                        <a:pt x="358031" y="580205"/>
                        <a:pt x="389928" y="545729"/>
                        <a:pt x="406381" y="504100"/>
                      </a:cubicBezTo>
                      <a:cubicBezTo>
                        <a:pt x="420168" y="469207"/>
                        <a:pt x="422886" y="431223"/>
                        <a:pt x="425511" y="394490"/>
                      </a:cubicBezTo>
                      <a:cubicBezTo>
                        <a:pt x="425875" y="389390"/>
                        <a:pt x="426239" y="384293"/>
                        <a:pt x="426632" y="379217"/>
                      </a:cubicBezTo>
                      <a:cubicBezTo>
                        <a:pt x="429656" y="340126"/>
                        <a:pt x="434587" y="299958"/>
                        <a:pt x="455323" y="265599"/>
                      </a:cubicBezTo>
                      <a:cubicBezTo>
                        <a:pt x="458172" y="268167"/>
                        <a:pt x="461196" y="270545"/>
                        <a:pt x="464388" y="272709"/>
                      </a:cubicBezTo>
                      <a:cubicBezTo>
                        <a:pt x="466481" y="274125"/>
                        <a:pt x="468635" y="275431"/>
                        <a:pt x="470833" y="276645"/>
                      </a:cubicBezTo>
                      <a:cubicBezTo>
                        <a:pt x="469363" y="278498"/>
                        <a:pt x="468004" y="280284"/>
                        <a:pt x="466738" y="282070"/>
                      </a:cubicBezTo>
                      <a:close/>
                      <a:moveTo>
                        <a:pt x="573042" y="256345"/>
                      </a:moveTo>
                      <a:cubicBezTo>
                        <a:pt x="559512" y="268331"/>
                        <a:pt x="541580" y="275800"/>
                        <a:pt x="522537" y="277373"/>
                      </a:cubicBezTo>
                      <a:cubicBezTo>
                        <a:pt x="503334" y="278954"/>
                        <a:pt x="484679" y="274359"/>
                        <a:pt x="470003" y="264415"/>
                      </a:cubicBezTo>
                      <a:cubicBezTo>
                        <a:pt x="439623" y="243839"/>
                        <a:pt x="426379" y="201283"/>
                        <a:pt x="439197" y="165428"/>
                      </a:cubicBezTo>
                      <a:cubicBezTo>
                        <a:pt x="444429" y="150782"/>
                        <a:pt x="453897" y="137349"/>
                        <a:pt x="466577" y="126585"/>
                      </a:cubicBezTo>
                      <a:cubicBezTo>
                        <a:pt x="494457" y="102902"/>
                        <a:pt x="524672" y="98525"/>
                        <a:pt x="542240" y="104683"/>
                      </a:cubicBezTo>
                      <a:cubicBezTo>
                        <a:pt x="568951" y="114055"/>
                        <a:pt x="590702" y="136131"/>
                        <a:pt x="599001" y="162299"/>
                      </a:cubicBezTo>
                      <a:cubicBezTo>
                        <a:pt x="609353" y="194954"/>
                        <a:pt x="598681" y="233628"/>
                        <a:pt x="573042" y="25634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5" name="任意多边形 74"/>
                <p:cNvSpPr/>
                <p:nvPr/>
              </p:nvSpPr>
              <p:spPr>
                <a:xfrm>
                  <a:off x="-3273781" y="-410465"/>
                  <a:ext cx="149978" cy="155768"/>
                </a:xfrm>
                <a:custGeom>
                  <a:avLst/>
                  <a:gdLst>
                    <a:gd name="connsiteX0" fmla="*/ 96338 w 149978"/>
                    <a:gd name="connsiteY0" fmla="*/ 2492 h 155768"/>
                    <a:gd name="connsiteX1" fmla="*/ 28474 w 149978"/>
                    <a:gd name="connsiteY1" fmla="*/ 21461 h 155768"/>
                    <a:gd name="connsiteX2" fmla="*/ 4310 w 149978"/>
                    <a:gd name="connsiteY2" fmla="*/ 55797 h 155768"/>
                    <a:gd name="connsiteX3" fmla="*/ 31827 w 149978"/>
                    <a:gd name="connsiteY3" fmla="*/ 143816 h 155768"/>
                    <a:gd name="connsiteX4" fmla="*/ 72263 w 149978"/>
                    <a:gd name="connsiteY4" fmla="*/ 155769 h 155768"/>
                    <a:gd name="connsiteX5" fmla="*/ 123524 w 149978"/>
                    <a:gd name="connsiteY5" fmla="*/ 136739 h 155768"/>
                    <a:gd name="connsiteX6" fmla="*/ 146508 w 149978"/>
                    <a:gd name="connsiteY6" fmla="*/ 53482 h 155768"/>
                    <a:gd name="connsiteX7" fmla="*/ 96338 w 149978"/>
                    <a:gd name="connsiteY7" fmla="*/ 2492 h 155768"/>
                    <a:gd name="connsiteX8" fmla="*/ 120206 w 149978"/>
                    <a:gd name="connsiteY8" fmla="*/ 132989 h 155768"/>
                    <a:gd name="connsiteX9" fmla="*/ 34637 w 149978"/>
                    <a:gd name="connsiteY9" fmla="*/ 139666 h 155768"/>
                    <a:gd name="connsiteX10" fmla="*/ 9032 w 149978"/>
                    <a:gd name="connsiteY10" fmla="*/ 57481 h 155768"/>
                    <a:gd name="connsiteX11" fmla="*/ 31720 w 149978"/>
                    <a:gd name="connsiteY11" fmla="*/ 25282 h 155768"/>
                    <a:gd name="connsiteX12" fmla="*/ 81013 w 149978"/>
                    <a:gd name="connsiteY12" fmla="*/ 5098 h 155768"/>
                    <a:gd name="connsiteX13" fmla="*/ 94679 w 149978"/>
                    <a:gd name="connsiteY13" fmla="*/ 7218 h 155768"/>
                    <a:gd name="connsiteX14" fmla="*/ 141733 w 149978"/>
                    <a:gd name="connsiteY14" fmla="*/ 54997 h 155768"/>
                    <a:gd name="connsiteX15" fmla="*/ 120206 w 149978"/>
                    <a:gd name="connsiteY15" fmla="*/ 132989 h 155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9978" h="155768">
                      <a:moveTo>
                        <a:pt x="96338" y="2492"/>
                      </a:moveTo>
                      <a:cubicBezTo>
                        <a:pt x="74078" y="-5317"/>
                        <a:pt x="46216" y="6393"/>
                        <a:pt x="28474" y="21461"/>
                      </a:cubicBezTo>
                      <a:cubicBezTo>
                        <a:pt x="17306" y="30949"/>
                        <a:pt x="8950" y="42825"/>
                        <a:pt x="4310" y="55797"/>
                      </a:cubicBezTo>
                      <a:cubicBezTo>
                        <a:pt x="-7070" y="87637"/>
                        <a:pt x="4762" y="125476"/>
                        <a:pt x="31827" y="143816"/>
                      </a:cubicBezTo>
                      <a:cubicBezTo>
                        <a:pt x="43678" y="151843"/>
                        <a:pt x="57897" y="155769"/>
                        <a:pt x="72263" y="155769"/>
                      </a:cubicBezTo>
                      <a:cubicBezTo>
                        <a:pt x="90689" y="155769"/>
                        <a:pt x="109348" y="149305"/>
                        <a:pt x="123524" y="136739"/>
                      </a:cubicBezTo>
                      <a:cubicBezTo>
                        <a:pt x="146227" y="116624"/>
                        <a:pt x="155675" y="82391"/>
                        <a:pt x="146508" y="53482"/>
                      </a:cubicBezTo>
                      <a:cubicBezTo>
                        <a:pt x="139160" y="30308"/>
                        <a:pt x="119933" y="10766"/>
                        <a:pt x="96338" y="2492"/>
                      </a:cubicBezTo>
                      <a:close/>
                      <a:moveTo>
                        <a:pt x="120206" y="132989"/>
                      </a:moveTo>
                      <a:cubicBezTo>
                        <a:pt x="96634" y="153875"/>
                        <a:pt x="59849" y="156749"/>
                        <a:pt x="34637" y="139666"/>
                      </a:cubicBezTo>
                      <a:cubicBezTo>
                        <a:pt x="9401" y="122574"/>
                        <a:pt x="-1605" y="87240"/>
                        <a:pt x="9032" y="57481"/>
                      </a:cubicBezTo>
                      <a:cubicBezTo>
                        <a:pt x="13371" y="45333"/>
                        <a:pt x="21219" y="34201"/>
                        <a:pt x="31720" y="25282"/>
                      </a:cubicBezTo>
                      <a:cubicBezTo>
                        <a:pt x="48701" y="10858"/>
                        <a:pt x="66784" y="5098"/>
                        <a:pt x="81013" y="5098"/>
                      </a:cubicBezTo>
                      <a:cubicBezTo>
                        <a:pt x="86147" y="5098"/>
                        <a:pt x="90781" y="5850"/>
                        <a:pt x="94679" y="7218"/>
                      </a:cubicBezTo>
                      <a:cubicBezTo>
                        <a:pt x="116823" y="14984"/>
                        <a:pt x="134852" y="33294"/>
                        <a:pt x="141733" y="54997"/>
                      </a:cubicBezTo>
                      <a:cubicBezTo>
                        <a:pt x="150323" y="82075"/>
                        <a:pt x="141466" y="114149"/>
                        <a:pt x="120206" y="13298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6" name="任意多边形 75"/>
                <p:cNvSpPr/>
                <p:nvPr/>
              </p:nvSpPr>
              <p:spPr>
                <a:xfrm>
                  <a:off x="-3247436" y="-382991"/>
                  <a:ext cx="97325" cy="100792"/>
                </a:xfrm>
                <a:custGeom>
                  <a:avLst/>
                  <a:gdLst>
                    <a:gd name="connsiteX0" fmla="*/ 62680 w 97325"/>
                    <a:gd name="connsiteY0" fmla="*/ 1681 h 100792"/>
                    <a:gd name="connsiteX1" fmla="*/ 18377 w 97325"/>
                    <a:gd name="connsiteY1" fmla="*/ 13740 h 100792"/>
                    <a:gd name="connsiteX2" fmla="*/ 2789 w 97325"/>
                    <a:gd name="connsiteY2" fmla="*/ 35914 h 100792"/>
                    <a:gd name="connsiteX3" fmla="*/ 20696 w 97325"/>
                    <a:gd name="connsiteY3" fmla="*/ 93013 h 100792"/>
                    <a:gd name="connsiteX4" fmla="*/ 47000 w 97325"/>
                    <a:gd name="connsiteY4" fmla="*/ 100793 h 100792"/>
                    <a:gd name="connsiteX5" fmla="*/ 80223 w 97325"/>
                    <a:gd name="connsiteY5" fmla="*/ 88471 h 100792"/>
                    <a:gd name="connsiteX6" fmla="*/ 95083 w 97325"/>
                    <a:gd name="connsiteY6" fmla="*/ 34642 h 100792"/>
                    <a:gd name="connsiteX7" fmla="*/ 62680 w 97325"/>
                    <a:gd name="connsiteY7" fmla="*/ 1681 h 100792"/>
                    <a:gd name="connsiteX8" fmla="*/ 73579 w 97325"/>
                    <a:gd name="connsiteY8" fmla="*/ 80973 h 100792"/>
                    <a:gd name="connsiteX9" fmla="*/ 26316 w 97325"/>
                    <a:gd name="connsiteY9" fmla="*/ 84720 h 100792"/>
                    <a:gd name="connsiteX10" fmla="*/ 12223 w 97325"/>
                    <a:gd name="connsiteY10" fmla="*/ 39286 h 100792"/>
                    <a:gd name="connsiteX11" fmla="*/ 24859 w 97325"/>
                    <a:gd name="connsiteY11" fmla="*/ 21373 h 100792"/>
                    <a:gd name="connsiteX12" fmla="*/ 52280 w 97325"/>
                    <a:gd name="connsiteY12" fmla="*/ 9993 h 100792"/>
                    <a:gd name="connsiteX13" fmla="*/ 59360 w 97325"/>
                    <a:gd name="connsiteY13" fmla="*/ 11129 h 100792"/>
                    <a:gd name="connsiteX14" fmla="*/ 85532 w 97325"/>
                    <a:gd name="connsiteY14" fmla="*/ 37671 h 100792"/>
                    <a:gd name="connsiteX15" fmla="*/ 73579 w 97325"/>
                    <a:gd name="connsiteY15" fmla="*/ 80973 h 100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7325" h="100792">
                      <a:moveTo>
                        <a:pt x="62680" y="1681"/>
                      </a:moveTo>
                      <a:cubicBezTo>
                        <a:pt x="47960" y="-3483"/>
                        <a:pt x="29825" y="4020"/>
                        <a:pt x="18377" y="13740"/>
                      </a:cubicBezTo>
                      <a:cubicBezTo>
                        <a:pt x="11180" y="19855"/>
                        <a:pt x="5788" y="27523"/>
                        <a:pt x="2789" y="35914"/>
                      </a:cubicBezTo>
                      <a:cubicBezTo>
                        <a:pt x="-4588" y="56553"/>
                        <a:pt x="3109" y="81100"/>
                        <a:pt x="20696" y="93013"/>
                      </a:cubicBezTo>
                      <a:cubicBezTo>
                        <a:pt x="28408" y="98236"/>
                        <a:pt x="37662" y="100793"/>
                        <a:pt x="47000" y="100793"/>
                      </a:cubicBezTo>
                      <a:cubicBezTo>
                        <a:pt x="58953" y="100793"/>
                        <a:pt x="71041" y="96610"/>
                        <a:pt x="80223" y="88471"/>
                      </a:cubicBezTo>
                      <a:cubicBezTo>
                        <a:pt x="94899" y="75465"/>
                        <a:pt x="101008" y="53331"/>
                        <a:pt x="95083" y="34642"/>
                      </a:cubicBezTo>
                      <a:cubicBezTo>
                        <a:pt x="90327" y="19651"/>
                        <a:pt x="77914" y="7024"/>
                        <a:pt x="62680" y="1681"/>
                      </a:cubicBezTo>
                      <a:close/>
                      <a:moveTo>
                        <a:pt x="73579" y="80973"/>
                      </a:moveTo>
                      <a:cubicBezTo>
                        <a:pt x="60753" y="92339"/>
                        <a:pt x="39992" y="93985"/>
                        <a:pt x="26316" y="84720"/>
                      </a:cubicBezTo>
                      <a:cubicBezTo>
                        <a:pt x="12621" y="75441"/>
                        <a:pt x="6433" y="55485"/>
                        <a:pt x="12223" y="39286"/>
                      </a:cubicBezTo>
                      <a:cubicBezTo>
                        <a:pt x="14630" y="32546"/>
                        <a:pt x="19003" y="26353"/>
                        <a:pt x="24859" y="21373"/>
                      </a:cubicBezTo>
                      <a:cubicBezTo>
                        <a:pt x="31994" y="15317"/>
                        <a:pt x="42705" y="9993"/>
                        <a:pt x="52280" y="9993"/>
                      </a:cubicBezTo>
                      <a:cubicBezTo>
                        <a:pt x="54740" y="9993"/>
                        <a:pt x="57132" y="10347"/>
                        <a:pt x="59360" y="11129"/>
                      </a:cubicBezTo>
                      <a:cubicBezTo>
                        <a:pt x="71682" y="15453"/>
                        <a:pt x="81713" y="25620"/>
                        <a:pt x="85532" y="37671"/>
                      </a:cubicBezTo>
                      <a:cubicBezTo>
                        <a:pt x="90297" y="52705"/>
                        <a:pt x="85386" y="70510"/>
                        <a:pt x="73579" y="8097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7" name="任意多边形 76"/>
                <p:cNvSpPr/>
                <p:nvPr/>
              </p:nvSpPr>
              <p:spPr>
                <a:xfrm>
                  <a:off x="-3230334" y="-365324"/>
                  <a:ext cx="63135" cy="65452"/>
                </a:xfrm>
                <a:custGeom>
                  <a:avLst/>
                  <a:gdLst>
                    <a:gd name="connsiteX0" fmla="*/ 40622 w 63135"/>
                    <a:gd name="connsiteY0" fmla="*/ 1076 h 65452"/>
                    <a:gd name="connsiteX1" fmla="*/ 11941 w 63135"/>
                    <a:gd name="connsiteY1" fmla="*/ 8958 h 65452"/>
                    <a:gd name="connsiteX2" fmla="*/ 1812 w 63135"/>
                    <a:gd name="connsiteY2" fmla="*/ 23362 h 65452"/>
                    <a:gd name="connsiteX3" fmla="*/ 13416 w 63135"/>
                    <a:gd name="connsiteY3" fmla="*/ 60409 h 65452"/>
                    <a:gd name="connsiteX4" fmla="*/ 30465 w 63135"/>
                    <a:gd name="connsiteY4" fmla="*/ 65452 h 65452"/>
                    <a:gd name="connsiteX5" fmla="*/ 52026 w 63135"/>
                    <a:gd name="connsiteY5" fmla="*/ 57454 h 65452"/>
                    <a:gd name="connsiteX6" fmla="*/ 61679 w 63135"/>
                    <a:gd name="connsiteY6" fmla="*/ 22488 h 65452"/>
                    <a:gd name="connsiteX7" fmla="*/ 40622 w 63135"/>
                    <a:gd name="connsiteY7" fmla="*/ 1076 h 65452"/>
                    <a:gd name="connsiteX8" fmla="*/ 48706 w 63135"/>
                    <a:gd name="connsiteY8" fmla="*/ 53703 h 65452"/>
                    <a:gd name="connsiteX9" fmla="*/ 16226 w 63135"/>
                    <a:gd name="connsiteY9" fmla="*/ 56260 h 65452"/>
                    <a:gd name="connsiteX10" fmla="*/ 6529 w 63135"/>
                    <a:gd name="connsiteY10" fmla="*/ 25050 h 65452"/>
                    <a:gd name="connsiteX11" fmla="*/ 15187 w 63135"/>
                    <a:gd name="connsiteY11" fmla="*/ 12772 h 65452"/>
                    <a:gd name="connsiteX12" fmla="*/ 34003 w 63135"/>
                    <a:gd name="connsiteY12" fmla="*/ 5002 h 65452"/>
                    <a:gd name="connsiteX13" fmla="*/ 38968 w 63135"/>
                    <a:gd name="connsiteY13" fmla="*/ 5803 h 65452"/>
                    <a:gd name="connsiteX14" fmla="*/ 56904 w 63135"/>
                    <a:gd name="connsiteY14" fmla="*/ 24002 h 65452"/>
                    <a:gd name="connsiteX15" fmla="*/ 48706 w 63135"/>
                    <a:gd name="connsiteY15" fmla="*/ 53703 h 65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3135" h="65452">
                      <a:moveTo>
                        <a:pt x="40622" y="1076"/>
                      </a:moveTo>
                      <a:cubicBezTo>
                        <a:pt x="31134" y="-2252"/>
                        <a:pt x="19385" y="2634"/>
                        <a:pt x="11941" y="8958"/>
                      </a:cubicBezTo>
                      <a:cubicBezTo>
                        <a:pt x="7262" y="12927"/>
                        <a:pt x="3759" y="17912"/>
                        <a:pt x="1812" y="23362"/>
                      </a:cubicBezTo>
                      <a:cubicBezTo>
                        <a:pt x="-2977" y="36756"/>
                        <a:pt x="2012" y="52683"/>
                        <a:pt x="13416" y="60409"/>
                      </a:cubicBezTo>
                      <a:cubicBezTo>
                        <a:pt x="18415" y="63797"/>
                        <a:pt x="24413" y="65452"/>
                        <a:pt x="30465" y="65452"/>
                      </a:cubicBezTo>
                      <a:cubicBezTo>
                        <a:pt x="38220" y="65452"/>
                        <a:pt x="46066" y="62734"/>
                        <a:pt x="52026" y="57454"/>
                      </a:cubicBezTo>
                      <a:cubicBezTo>
                        <a:pt x="61558" y="49004"/>
                        <a:pt x="65527" y="34630"/>
                        <a:pt x="61679" y="22488"/>
                      </a:cubicBezTo>
                      <a:cubicBezTo>
                        <a:pt x="58592" y="12753"/>
                        <a:pt x="50522" y="4546"/>
                        <a:pt x="40622" y="1076"/>
                      </a:cubicBezTo>
                      <a:close/>
                      <a:moveTo>
                        <a:pt x="48706" y="53703"/>
                      </a:moveTo>
                      <a:cubicBezTo>
                        <a:pt x="39894" y="61511"/>
                        <a:pt x="25631" y="62632"/>
                        <a:pt x="16226" y="56260"/>
                      </a:cubicBezTo>
                      <a:cubicBezTo>
                        <a:pt x="6811" y="49883"/>
                        <a:pt x="2550" y="36173"/>
                        <a:pt x="6529" y="25050"/>
                      </a:cubicBezTo>
                      <a:cubicBezTo>
                        <a:pt x="8179" y="20425"/>
                        <a:pt x="11173" y="16178"/>
                        <a:pt x="15187" y="12772"/>
                      </a:cubicBezTo>
                      <a:cubicBezTo>
                        <a:pt x="20060" y="8632"/>
                        <a:pt x="27397" y="5002"/>
                        <a:pt x="34003" y="5002"/>
                      </a:cubicBezTo>
                      <a:cubicBezTo>
                        <a:pt x="35725" y="5002"/>
                        <a:pt x="37400" y="5251"/>
                        <a:pt x="38968" y="5803"/>
                      </a:cubicBezTo>
                      <a:cubicBezTo>
                        <a:pt x="47411" y="8764"/>
                        <a:pt x="54283" y="15737"/>
                        <a:pt x="56904" y="24002"/>
                      </a:cubicBezTo>
                      <a:cubicBezTo>
                        <a:pt x="60175" y="34315"/>
                        <a:pt x="56802" y="46530"/>
                        <a:pt x="48706" y="5370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10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65469" flipV="1">
              <a:off x="2306171" y="1926623"/>
              <a:ext cx="426507" cy="230787"/>
            </a:xfrm>
            <a:prstGeom prst="rect">
              <a:avLst/>
            </a:prstGeom>
          </p:spPr>
        </p:pic>
        <p:pic>
          <p:nvPicPr>
            <p:cNvPr id="71" name="图片 70"/>
            <p:cNvPicPr>
              <a:picLocks noChangeAspect="1"/>
            </p:cNvPicPr>
            <p:nvPr/>
          </p:nvPicPr>
          <p:blipFill>
            <a:blip r:embed="rId10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07975">
              <a:off x="2771534" y="2521531"/>
              <a:ext cx="426507" cy="230787"/>
            </a:xfrm>
            <a:prstGeom prst="rect">
              <a:avLst/>
            </a:prstGeom>
            <a:effectLst>
              <a:softEdge rad="63500"/>
            </a:effectLst>
          </p:spPr>
        </p:pic>
      </p:grpSp>
      <p:grpSp>
        <p:nvGrpSpPr>
          <p:cNvPr id="78" name="组合 77"/>
          <p:cNvGrpSpPr/>
          <p:nvPr userDrawn="1"/>
        </p:nvGrpSpPr>
        <p:grpSpPr>
          <a:xfrm>
            <a:off x="309502" y="3812520"/>
            <a:ext cx="2313678" cy="2958604"/>
            <a:chOff x="1635661" y="63605"/>
            <a:chExt cx="6049700" cy="7736024"/>
          </a:xfrm>
        </p:grpSpPr>
        <p:sp>
          <p:nvSpPr>
            <p:cNvPr id="79" name="任意多边形 78"/>
            <p:cNvSpPr/>
            <p:nvPr/>
          </p:nvSpPr>
          <p:spPr>
            <a:xfrm>
              <a:off x="1635661" y="63605"/>
              <a:ext cx="6049700" cy="7736024"/>
            </a:xfrm>
            <a:custGeom>
              <a:avLst/>
              <a:gdLst>
                <a:gd name="connsiteX0" fmla="*/ 651408 w 1302709"/>
                <a:gd name="connsiteY0" fmla="*/ 0 h 1665835"/>
                <a:gd name="connsiteX1" fmla="*/ 687549 w 1302709"/>
                <a:gd name="connsiteY1" fmla="*/ 39568 h 1665835"/>
                <a:gd name="connsiteX2" fmla="*/ 1209882 w 1302709"/>
                <a:gd name="connsiteY2" fmla="*/ 206758 h 1665835"/>
                <a:gd name="connsiteX3" fmla="*/ 1209941 w 1302709"/>
                <a:gd name="connsiteY3" fmla="*/ 206758 h 1665835"/>
                <a:gd name="connsiteX4" fmla="*/ 1252007 w 1302709"/>
                <a:gd name="connsiteY4" fmla="*/ 206041 h 1665835"/>
                <a:gd name="connsiteX5" fmla="*/ 1302709 w 1302709"/>
                <a:gd name="connsiteY5" fmla="*/ 204311 h 1665835"/>
                <a:gd name="connsiteX6" fmla="*/ 1302709 w 1302709"/>
                <a:gd name="connsiteY6" fmla="*/ 955752 h 1665835"/>
                <a:gd name="connsiteX7" fmla="*/ 669040 w 1302709"/>
                <a:gd name="connsiteY7" fmla="*/ 1658989 h 1665835"/>
                <a:gd name="connsiteX8" fmla="*/ 651359 w 1302709"/>
                <a:gd name="connsiteY8" fmla="*/ 1665835 h 1665835"/>
                <a:gd name="connsiteX9" fmla="*/ 633669 w 1302709"/>
                <a:gd name="connsiteY9" fmla="*/ 1658989 h 1665835"/>
                <a:gd name="connsiteX10" fmla="*/ 0 w 1302709"/>
                <a:gd name="connsiteY10" fmla="*/ 955752 h 1665835"/>
                <a:gd name="connsiteX11" fmla="*/ 0 w 1302709"/>
                <a:gd name="connsiteY11" fmla="*/ 204311 h 1665835"/>
                <a:gd name="connsiteX12" fmla="*/ 50704 w 1302709"/>
                <a:gd name="connsiteY12" fmla="*/ 206041 h 1665835"/>
                <a:gd name="connsiteX13" fmla="*/ 615216 w 1302709"/>
                <a:gd name="connsiteY13" fmla="*/ 39566 h 166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2709" h="1665835">
                  <a:moveTo>
                    <a:pt x="651408" y="0"/>
                  </a:moveTo>
                  <a:lnTo>
                    <a:pt x="687549" y="39568"/>
                  </a:lnTo>
                  <a:cubicBezTo>
                    <a:pt x="688875" y="40997"/>
                    <a:pt x="848205" y="206758"/>
                    <a:pt x="1209882" y="206758"/>
                  </a:cubicBezTo>
                  <a:lnTo>
                    <a:pt x="1209941" y="206758"/>
                  </a:lnTo>
                  <a:cubicBezTo>
                    <a:pt x="1223689" y="206758"/>
                    <a:pt x="1237742" y="206559"/>
                    <a:pt x="1252007" y="206041"/>
                  </a:cubicBezTo>
                  <a:lnTo>
                    <a:pt x="1302709" y="204311"/>
                  </a:lnTo>
                  <a:lnTo>
                    <a:pt x="1302709" y="955752"/>
                  </a:lnTo>
                  <a:cubicBezTo>
                    <a:pt x="1302709" y="1152488"/>
                    <a:pt x="1237024" y="1439447"/>
                    <a:pt x="669040" y="1658989"/>
                  </a:cubicBezTo>
                  <a:lnTo>
                    <a:pt x="651359" y="1665835"/>
                  </a:lnTo>
                  <a:lnTo>
                    <a:pt x="633669" y="1658989"/>
                  </a:lnTo>
                  <a:cubicBezTo>
                    <a:pt x="65683" y="1439445"/>
                    <a:pt x="0" y="1152488"/>
                    <a:pt x="0" y="955752"/>
                  </a:cubicBezTo>
                  <a:lnTo>
                    <a:pt x="0" y="204311"/>
                  </a:lnTo>
                  <a:lnTo>
                    <a:pt x="50704" y="206041"/>
                  </a:lnTo>
                  <a:cubicBezTo>
                    <a:pt x="445515" y="219490"/>
                    <a:pt x="613639" y="41300"/>
                    <a:pt x="615216" y="39566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chemeClr val="bg1">
                    <a:alpha val="0"/>
                  </a:schemeClr>
                </a:gs>
                <a:gs pos="0">
                  <a:schemeClr val="accent1">
                    <a:alpha val="65000"/>
                  </a:schemeClr>
                </a:gs>
                <a:gs pos="100000">
                  <a:schemeClr val="accent2">
                    <a:alpha val="76000"/>
                  </a:schemeClr>
                </a:gs>
              </a:gsLst>
              <a:lin ang="2700000" scaled="1"/>
              <a:tileRect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 79"/>
            <p:cNvSpPr/>
            <p:nvPr/>
          </p:nvSpPr>
          <p:spPr>
            <a:xfrm>
              <a:off x="2211952" y="800534"/>
              <a:ext cx="4897118" cy="6262166"/>
            </a:xfrm>
            <a:custGeom>
              <a:avLst/>
              <a:gdLst>
                <a:gd name="connsiteX0" fmla="*/ 651408 w 1302709"/>
                <a:gd name="connsiteY0" fmla="*/ 0 h 1665835"/>
                <a:gd name="connsiteX1" fmla="*/ 687549 w 1302709"/>
                <a:gd name="connsiteY1" fmla="*/ 39568 h 1665835"/>
                <a:gd name="connsiteX2" fmla="*/ 1209882 w 1302709"/>
                <a:gd name="connsiteY2" fmla="*/ 206758 h 1665835"/>
                <a:gd name="connsiteX3" fmla="*/ 1209941 w 1302709"/>
                <a:gd name="connsiteY3" fmla="*/ 206758 h 1665835"/>
                <a:gd name="connsiteX4" fmla="*/ 1252007 w 1302709"/>
                <a:gd name="connsiteY4" fmla="*/ 206041 h 1665835"/>
                <a:gd name="connsiteX5" fmla="*/ 1302709 w 1302709"/>
                <a:gd name="connsiteY5" fmla="*/ 204311 h 1665835"/>
                <a:gd name="connsiteX6" fmla="*/ 1302709 w 1302709"/>
                <a:gd name="connsiteY6" fmla="*/ 955752 h 1665835"/>
                <a:gd name="connsiteX7" fmla="*/ 669040 w 1302709"/>
                <a:gd name="connsiteY7" fmla="*/ 1658989 h 1665835"/>
                <a:gd name="connsiteX8" fmla="*/ 651359 w 1302709"/>
                <a:gd name="connsiteY8" fmla="*/ 1665835 h 1665835"/>
                <a:gd name="connsiteX9" fmla="*/ 633669 w 1302709"/>
                <a:gd name="connsiteY9" fmla="*/ 1658989 h 1665835"/>
                <a:gd name="connsiteX10" fmla="*/ 0 w 1302709"/>
                <a:gd name="connsiteY10" fmla="*/ 955752 h 1665835"/>
                <a:gd name="connsiteX11" fmla="*/ 0 w 1302709"/>
                <a:gd name="connsiteY11" fmla="*/ 204311 h 1665835"/>
                <a:gd name="connsiteX12" fmla="*/ 50704 w 1302709"/>
                <a:gd name="connsiteY12" fmla="*/ 206041 h 1665835"/>
                <a:gd name="connsiteX13" fmla="*/ 615216 w 1302709"/>
                <a:gd name="connsiteY13" fmla="*/ 39566 h 166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2709" h="1665835">
                  <a:moveTo>
                    <a:pt x="651408" y="0"/>
                  </a:moveTo>
                  <a:lnTo>
                    <a:pt x="687549" y="39568"/>
                  </a:lnTo>
                  <a:cubicBezTo>
                    <a:pt x="688875" y="40997"/>
                    <a:pt x="848205" y="206758"/>
                    <a:pt x="1209882" y="206758"/>
                  </a:cubicBezTo>
                  <a:lnTo>
                    <a:pt x="1209941" y="206758"/>
                  </a:lnTo>
                  <a:cubicBezTo>
                    <a:pt x="1223689" y="206758"/>
                    <a:pt x="1237742" y="206559"/>
                    <a:pt x="1252007" y="206041"/>
                  </a:cubicBezTo>
                  <a:lnTo>
                    <a:pt x="1302709" y="204311"/>
                  </a:lnTo>
                  <a:lnTo>
                    <a:pt x="1302709" y="955752"/>
                  </a:lnTo>
                  <a:cubicBezTo>
                    <a:pt x="1302709" y="1152488"/>
                    <a:pt x="1237024" y="1439447"/>
                    <a:pt x="669040" y="1658989"/>
                  </a:cubicBezTo>
                  <a:lnTo>
                    <a:pt x="651359" y="1665835"/>
                  </a:lnTo>
                  <a:lnTo>
                    <a:pt x="633669" y="1658989"/>
                  </a:lnTo>
                  <a:cubicBezTo>
                    <a:pt x="65683" y="1439445"/>
                    <a:pt x="0" y="1152488"/>
                    <a:pt x="0" y="955752"/>
                  </a:cubicBezTo>
                  <a:lnTo>
                    <a:pt x="0" y="204311"/>
                  </a:lnTo>
                  <a:lnTo>
                    <a:pt x="50704" y="206041"/>
                  </a:lnTo>
                  <a:cubicBezTo>
                    <a:pt x="445515" y="219490"/>
                    <a:pt x="613639" y="41300"/>
                    <a:pt x="615216" y="39566"/>
                  </a:cubicBezTo>
                  <a:close/>
                </a:path>
              </a:pathLst>
            </a:custGeom>
            <a:gradFill flip="none" rotWithShape="1">
              <a:gsLst>
                <a:gs pos="56500">
                  <a:schemeClr val="bg1">
                    <a:alpha val="0"/>
                  </a:schemeClr>
                </a:gs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 w="12700" cap="flat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pic>
          <p:nvPicPr>
            <p:cNvPr id="81" name="图片 80" descr="图片包含 游戏机, 灯光&#10;&#10;描述已自动生成"/>
            <p:cNvPicPr>
              <a:picLocks noChangeAspect="1"/>
            </p:cNvPicPr>
            <p:nvPr/>
          </p:nvPicPr>
          <p:blipFill>
            <a:blip r:embed="rId1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809648">
              <a:off x="1756569" y="6081594"/>
              <a:ext cx="3538960" cy="753864"/>
            </a:xfrm>
            <a:prstGeom prst="rect">
              <a:avLst/>
            </a:prstGeom>
          </p:spPr>
        </p:pic>
      </p:grpSp>
      <p:grpSp>
        <p:nvGrpSpPr>
          <p:cNvPr id="82" name="组合 81"/>
          <p:cNvGrpSpPr/>
          <p:nvPr userDrawn="1"/>
        </p:nvGrpSpPr>
        <p:grpSpPr>
          <a:xfrm>
            <a:off x="9884914" y="127222"/>
            <a:ext cx="2128459" cy="2721757"/>
            <a:chOff x="1635661" y="63605"/>
            <a:chExt cx="6049700" cy="7736024"/>
          </a:xfrm>
        </p:grpSpPr>
        <p:sp>
          <p:nvSpPr>
            <p:cNvPr id="83" name="任意多边形 82"/>
            <p:cNvSpPr/>
            <p:nvPr/>
          </p:nvSpPr>
          <p:spPr>
            <a:xfrm>
              <a:off x="1635661" y="63605"/>
              <a:ext cx="6049700" cy="7736024"/>
            </a:xfrm>
            <a:custGeom>
              <a:avLst/>
              <a:gdLst>
                <a:gd name="connsiteX0" fmla="*/ 651408 w 1302709"/>
                <a:gd name="connsiteY0" fmla="*/ 0 h 1665835"/>
                <a:gd name="connsiteX1" fmla="*/ 687549 w 1302709"/>
                <a:gd name="connsiteY1" fmla="*/ 39568 h 1665835"/>
                <a:gd name="connsiteX2" fmla="*/ 1209882 w 1302709"/>
                <a:gd name="connsiteY2" fmla="*/ 206758 h 1665835"/>
                <a:gd name="connsiteX3" fmla="*/ 1209941 w 1302709"/>
                <a:gd name="connsiteY3" fmla="*/ 206758 h 1665835"/>
                <a:gd name="connsiteX4" fmla="*/ 1252007 w 1302709"/>
                <a:gd name="connsiteY4" fmla="*/ 206041 h 1665835"/>
                <a:gd name="connsiteX5" fmla="*/ 1302709 w 1302709"/>
                <a:gd name="connsiteY5" fmla="*/ 204311 h 1665835"/>
                <a:gd name="connsiteX6" fmla="*/ 1302709 w 1302709"/>
                <a:gd name="connsiteY6" fmla="*/ 955752 h 1665835"/>
                <a:gd name="connsiteX7" fmla="*/ 669040 w 1302709"/>
                <a:gd name="connsiteY7" fmla="*/ 1658989 h 1665835"/>
                <a:gd name="connsiteX8" fmla="*/ 651359 w 1302709"/>
                <a:gd name="connsiteY8" fmla="*/ 1665835 h 1665835"/>
                <a:gd name="connsiteX9" fmla="*/ 633669 w 1302709"/>
                <a:gd name="connsiteY9" fmla="*/ 1658989 h 1665835"/>
                <a:gd name="connsiteX10" fmla="*/ 0 w 1302709"/>
                <a:gd name="connsiteY10" fmla="*/ 955752 h 1665835"/>
                <a:gd name="connsiteX11" fmla="*/ 0 w 1302709"/>
                <a:gd name="connsiteY11" fmla="*/ 204311 h 1665835"/>
                <a:gd name="connsiteX12" fmla="*/ 50704 w 1302709"/>
                <a:gd name="connsiteY12" fmla="*/ 206041 h 1665835"/>
                <a:gd name="connsiteX13" fmla="*/ 615216 w 1302709"/>
                <a:gd name="connsiteY13" fmla="*/ 39566 h 166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2709" h="1665835">
                  <a:moveTo>
                    <a:pt x="651408" y="0"/>
                  </a:moveTo>
                  <a:lnTo>
                    <a:pt x="687549" y="39568"/>
                  </a:lnTo>
                  <a:cubicBezTo>
                    <a:pt x="688875" y="40997"/>
                    <a:pt x="848205" y="206758"/>
                    <a:pt x="1209882" y="206758"/>
                  </a:cubicBezTo>
                  <a:lnTo>
                    <a:pt x="1209941" y="206758"/>
                  </a:lnTo>
                  <a:cubicBezTo>
                    <a:pt x="1223689" y="206758"/>
                    <a:pt x="1237742" y="206559"/>
                    <a:pt x="1252007" y="206041"/>
                  </a:cubicBezTo>
                  <a:lnTo>
                    <a:pt x="1302709" y="204311"/>
                  </a:lnTo>
                  <a:lnTo>
                    <a:pt x="1302709" y="955752"/>
                  </a:lnTo>
                  <a:cubicBezTo>
                    <a:pt x="1302709" y="1152488"/>
                    <a:pt x="1237024" y="1439447"/>
                    <a:pt x="669040" y="1658989"/>
                  </a:cubicBezTo>
                  <a:lnTo>
                    <a:pt x="651359" y="1665835"/>
                  </a:lnTo>
                  <a:lnTo>
                    <a:pt x="633669" y="1658989"/>
                  </a:lnTo>
                  <a:cubicBezTo>
                    <a:pt x="65683" y="1439445"/>
                    <a:pt x="0" y="1152488"/>
                    <a:pt x="0" y="955752"/>
                  </a:cubicBezTo>
                  <a:lnTo>
                    <a:pt x="0" y="204311"/>
                  </a:lnTo>
                  <a:lnTo>
                    <a:pt x="50704" y="206041"/>
                  </a:lnTo>
                  <a:cubicBezTo>
                    <a:pt x="445515" y="219490"/>
                    <a:pt x="613639" y="41300"/>
                    <a:pt x="615216" y="39566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chemeClr val="bg1">
                    <a:alpha val="0"/>
                  </a:schemeClr>
                </a:gs>
                <a:gs pos="100000">
                  <a:schemeClr val="accent1">
                    <a:alpha val="65000"/>
                  </a:schemeClr>
                </a:gs>
                <a:gs pos="0">
                  <a:schemeClr val="accent2">
                    <a:alpha val="76000"/>
                  </a:schemeClr>
                </a:gs>
              </a:gsLst>
              <a:lin ang="2700000" scaled="1"/>
              <a:tileRect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任意多边形 83"/>
            <p:cNvSpPr/>
            <p:nvPr/>
          </p:nvSpPr>
          <p:spPr>
            <a:xfrm>
              <a:off x="2211952" y="800534"/>
              <a:ext cx="4897118" cy="6262166"/>
            </a:xfrm>
            <a:custGeom>
              <a:avLst/>
              <a:gdLst>
                <a:gd name="connsiteX0" fmla="*/ 651408 w 1302709"/>
                <a:gd name="connsiteY0" fmla="*/ 0 h 1665835"/>
                <a:gd name="connsiteX1" fmla="*/ 687549 w 1302709"/>
                <a:gd name="connsiteY1" fmla="*/ 39568 h 1665835"/>
                <a:gd name="connsiteX2" fmla="*/ 1209882 w 1302709"/>
                <a:gd name="connsiteY2" fmla="*/ 206758 h 1665835"/>
                <a:gd name="connsiteX3" fmla="*/ 1209941 w 1302709"/>
                <a:gd name="connsiteY3" fmla="*/ 206758 h 1665835"/>
                <a:gd name="connsiteX4" fmla="*/ 1252007 w 1302709"/>
                <a:gd name="connsiteY4" fmla="*/ 206041 h 1665835"/>
                <a:gd name="connsiteX5" fmla="*/ 1302709 w 1302709"/>
                <a:gd name="connsiteY5" fmla="*/ 204311 h 1665835"/>
                <a:gd name="connsiteX6" fmla="*/ 1302709 w 1302709"/>
                <a:gd name="connsiteY6" fmla="*/ 955752 h 1665835"/>
                <a:gd name="connsiteX7" fmla="*/ 669040 w 1302709"/>
                <a:gd name="connsiteY7" fmla="*/ 1658989 h 1665835"/>
                <a:gd name="connsiteX8" fmla="*/ 651359 w 1302709"/>
                <a:gd name="connsiteY8" fmla="*/ 1665835 h 1665835"/>
                <a:gd name="connsiteX9" fmla="*/ 633669 w 1302709"/>
                <a:gd name="connsiteY9" fmla="*/ 1658989 h 1665835"/>
                <a:gd name="connsiteX10" fmla="*/ 0 w 1302709"/>
                <a:gd name="connsiteY10" fmla="*/ 955752 h 1665835"/>
                <a:gd name="connsiteX11" fmla="*/ 0 w 1302709"/>
                <a:gd name="connsiteY11" fmla="*/ 204311 h 1665835"/>
                <a:gd name="connsiteX12" fmla="*/ 50704 w 1302709"/>
                <a:gd name="connsiteY12" fmla="*/ 206041 h 1665835"/>
                <a:gd name="connsiteX13" fmla="*/ 615216 w 1302709"/>
                <a:gd name="connsiteY13" fmla="*/ 39566 h 166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2709" h="1665835">
                  <a:moveTo>
                    <a:pt x="651408" y="0"/>
                  </a:moveTo>
                  <a:lnTo>
                    <a:pt x="687549" y="39568"/>
                  </a:lnTo>
                  <a:cubicBezTo>
                    <a:pt x="688875" y="40997"/>
                    <a:pt x="848205" y="206758"/>
                    <a:pt x="1209882" y="206758"/>
                  </a:cubicBezTo>
                  <a:lnTo>
                    <a:pt x="1209941" y="206758"/>
                  </a:lnTo>
                  <a:cubicBezTo>
                    <a:pt x="1223689" y="206758"/>
                    <a:pt x="1237742" y="206559"/>
                    <a:pt x="1252007" y="206041"/>
                  </a:cubicBezTo>
                  <a:lnTo>
                    <a:pt x="1302709" y="204311"/>
                  </a:lnTo>
                  <a:lnTo>
                    <a:pt x="1302709" y="955752"/>
                  </a:lnTo>
                  <a:cubicBezTo>
                    <a:pt x="1302709" y="1152488"/>
                    <a:pt x="1237024" y="1439447"/>
                    <a:pt x="669040" y="1658989"/>
                  </a:cubicBezTo>
                  <a:lnTo>
                    <a:pt x="651359" y="1665835"/>
                  </a:lnTo>
                  <a:lnTo>
                    <a:pt x="633669" y="1658989"/>
                  </a:lnTo>
                  <a:cubicBezTo>
                    <a:pt x="65683" y="1439445"/>
                    <a:pt x="0" y="1152488"/>
                    <a:pt x="0" y="955752"/>
                  </a:cubicBezTo>
                  <a:lnTo>
                    <a:pt x="0" y="204311"/>
                  </a:lnTo>
                  <a:lnTo>
                    <a:pt x="50704" y="206041"/>
                  </a:lnTo>
                  <a:cubicBezTo>
                    <a:pt x="445515" y="219490"/>
                    <a:pt x="613639" y="41300"/>
                    <a:pt x="615216" y="39566"/>
                  </a:cubicBezTo>
                  <a:close/>
                </a:path>
              </a:pathLst>
            </a:custGeom>
            <a:gradFill flip="none" rotWithShape="1">
              <a:gsLst>
                <a:gs pos="56500">
                  <a:schemeClr val="bg1">
                    <a:alpha val="0"/>
                  </a:schemeClr>
                </a:gs>
                <a:gs pos="100000">
                  <a:schemeClr val="accent1"/>
                </a:gs>
                <a:gs pos="0">
                  <a:schemeClr val="accent2"/>
                </a:gs>
              </a:gsLst>
              <a:lin ang="2700000" scaled="1"/>
              <a:tileRect/>
            </a:gradFill>
            <a:ln w="12700" cap="flat"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16200000" scaled="1"/>
                <a:tileRect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pic>
          <p:nvPicPr>
            <p:cNvPr id="85" name="图片 84" descr="图片包含 游戏机, 灯光&#10;&#10;描述已自动生成"/>
            <p:cNvPicPr>
              <a:picLocks noChangeAspect="1"/>
            </p:cNvPicPr>
            <p:nvPr/>
          </p:nvPicPr>
          <p:blipFill>
            <a:blip r:embed="rId1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2809648">
              <a:off x="1756569" y="6081594"/>
              <a:ext cx="3538960" cy="753864"/>
            </a:xfrm>
            <a:prstGeom prst="rect">
              <a:avLst/>
            </a:prstGeom>
          </p:spPr>
        </p:pic>
      </p:grpSp>
      <p:sp>
        <p:nvSpPr>
          <p:cNvPr id="90" name="文本占位符 89"/>
          <p:cNvSpPr>
            <a:spLocks noGrp="1"/>
          </p:cNvSpPr>
          <p:nvPr>
            <p:ph type="body" sz="quarter" idx="13"/>
          </p:nvPr>
        </p:nvSpPr>
        <p:spPr>
          <a:xfrm>
            <a:off x="5994837" y="777168"/>
            <a:ext cx="221494" cy="262798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Tx/>
              <a:buNone/>
              <a:defRPr sz="23900">
                <a:gradFill>
                  <a:gsLst>
                    <a:gs pos="80000">
                      <a:schemeClr val="accent1">
                        <a:lumMod val="50000"/>
                      </a:schemeClr>
                    </a:gs>
                    <a:gs pos="0">
                      <a:schemeClr val="accent1"/>
                    </a:gs>
                  </a:gsLst>
                  <a:lin ang="2700000" scaled="0"/>
                </a:gradFill>
                <a:latin typeface="+mn-lt"/>
              </a:defRPr>
            </a:lvl1pPr>
            <a:lvl2pPr>
              <a:defRPr sz="23900">
                <a:latin typeface="+mj-lt"/>
              </a:defRPr>
            </a:lvl2pPr>
            <a:lvl3pPr>
              <a:defRPr sz="23900">
                <a:latin typeface="+mj-lt"/>
              </a:defRPr>
            </a:lvl3pPr>
            <a:lvl4pPr>
              <a:defRPr sz="23900">
                <a:latin typeface="+mj-lt"/>
              </a:defRPr>
            </a:lvl4pPr>
            <a:lvl5pPr>
              <a:defRPr sz="23900">
                <a:latin typeface="+mj-lt"/>
              </a:defRPr>
            </a:lvl5pPr>
          </a:lstStyle>
          <a:p>
            <a:pPr lvl="0"/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966577" y="4382994"/>
            <a:ext cx="4288353" cy="707886"/>
          </a:xfrm>
          <a:prstGeom prst="rect">
            <a:avLst/>
          </a:prstGeom>
        </p:spPr>
        <p:txBody>
          <a:bodyPr vert="horz" wrap="none" lIns="91440" tIns="45720" rIns="91440" bIns="45720" rtlCol="0" anchor="b">
            <a:spAutoFit/>
          </a:bodyPr>
          <a:lstStyle>
            <a:lvl1pPr algn="ctr">
              <a:lnSpc>
                <a:spcPct val="100000"/>
              </a:lnSpc>
              <a:defRPr lang="zh-CN" altLang="en-US" sz="4000" b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 defTabSz="914400"/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974779" y="3553496"/>
            <a:ext cx="4288353" cy="77059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lang="en-US" altLang="zh-CN" sz="4000" kern="1200">
                <a:gradFill>
                  <a:gsLst>
                    <a:gs pos="84000">
                      <a:schemeClr val="accent1">
                        <a:lumMod val="50000"/>
                      </a:schemeClr>
                    </a:gs>
                    <a:gs pos="32000">
                      <a:schemeClr val="accent1"/>
                    </a:gs>
                  </a:gsLst>
                  <a:path path="circle">
                    <a:fillToRect r="100000" b="100000"/>
                  </a:path>
                </a:gra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单击此处添加文本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bg>
      <p:bgPr>
        <a:gradFill>
          <a:gsLst>
            <a:gs pos="0">
              <a:schemeClr val="accent1">
                <a:lumMod val="3000"/>
                <a:lumOff val="97000"/>
              </a:schemeClr>
            </a:gs>
            <a:gs pos="93000">
              <a:schemeClr val="accent1">
                <a:lumMod val="20000"/>
                <a:lumOff val="8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149929" y="449020"/>
            <a:ext cx="5247571" cy="675351"/>
            <a:chOff x="149929" y="449020"/>
            <a:chExt cx="5247571" cy="675351"/>
          </a:xfrm>
        </p:grpSpPr>
        <p:sp>
          <p:nvSpPr>
            <p:cNvPr id="7" name="任意多边形 6"/>
            <p:cNvSpPr/>
            <p:nvPr/>
          </p:nvSpPr>
          <p:spPr bwMode="auto">
            <a:xfrm>
              <a:off x="253025" y="579757"/>
              <a:ext cx="402673" cy="526684"/>
            </a:xfrm>
            <a:custGeom>
              <a:avLst/>
              <a:gdLst>
                <a:gd name="T0" fmla="*/ 162 w 539"/>
                <a:gd name="T1" fmla="*/ 705 h 705"/>
                <a:gd name="T2" fmla="*/ 0 w 539"/>
                <a:gd name="T3" fmla="*/ 705 h 705"/>
                <a:gd name="T4" fmla="*/ 375 w 539"/>
                <a:gd name="T5" fmla="*/ 0 h 705"/>
                <a:gd name="T6" fmla="*/ 539 w 539"/>
                <a:gd name="T7" fmla="*/ 0 h 705"/>
                <a:gd name="T8" fmla="*/ 162 w 539"/>
                <a:gd name="T9" fmla="*/ 705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9" h="705">
                  <a:moveTo>
                    <a:pt x="162" y="705"/>
                  </a:moveTo>
                  <a:lnTo>
                    <a:pt x="0" y="705"/>
                  </a:lnTo>
                  <a:lnTo>
                    <a:pt x="375" y="0"/>
                  </a:lnTo>
                  <a:lnTo>
                    <a:pt x="539" y="0"/>
                  </a:lnTo>
                  <a:lnTo>
                    <a:pt x="162" y="7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26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 bwMode="auto">
            <a:xfrm>
              <a:off x="149929" y="636533"/>
              <a:ext cx="252509" cy="330205"/>
            </a:xfrm>
            <a:custGeom>
              <a:avLst/>
              <a:gdLst>
                <a:gd name="T0" fmla="*/ 102 w 338"/>
                <a:gd name="T1" fmla="*/ 442 h 442"/>
                <a:gd name="T2" fmla="*/ 0 w 338"/>
                <a:gd name="T3" fmla="*/ 442 h 442"/>
                <a:gd name="T4" fmla="*/ 235 w 338"/>
                <a:gd name="T5" fmla="*/ 0 h 442"/>
                <a:gd name="T6" fmla="*/ 338 w 338"/>
                <a:gd name="T7" fmla="*/ 0 h 442"/>
                <a:gd name="T8" fmla="*/ 102 w 338"/>
                <a:gd name="T9" fmla="*/ 442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" h="442">
                  <a:moveTo>
                    <a:pt x="102" y="442"/>
                  </a:moveTo>
                  <a:lnTo>
                    <a:pt x="0" y="442"/>
                  </a:lnTo>
                  <a:lnTo>
                    <a:pt x="235" y="0"/>
                  </a:lnTo>
                  <a:lnTo>
                    <a:pt x="338" y="0"/>
                  </a:lnTo>
                  <a:lnTo>
                    <a:pt x="102" y="44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26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 bwMode="auto">
            <a:xfrm>
              <a:off x="503902" y="793418"/>
              <a:ext cx="252509" cy="330953"/>
            </a:xfrm>
            <a:custGeom>
              <a:avLst/>
              <a:gdLst>
                <a:gd name="T0" fmla="*/ 102 w 338"/>
                <a:gd name="T1" fmla="*/ 443 h 443"/>
                <a:gd name="T2" fmla="*/ 0 w 338"/>
                <a:gd name="T3" fmla="*/ 443 h 443"/>
                <a:gd name="T4" fmla="*/ 235 w 338"/>
                <a:gd name="T5" fmla="*/ 0 h 443"/>
                <a:gd name="T6" fmla="*/ 338 w 338"/>
                <a:gd name="T7" fmla="*/ 0 h 443"/>
                <a:gd name="T8" fmla="*/ 102 w 338"/>
                <a:gd name="T9" fmla="*/ 443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" h="443">
                  <a:moveTo>
                    <a:pt x="102" y="443"/>
                  </a:moveTo>
                  <a:lnTo>
                    <a:pt x="0" y="443"/>
                  </a:lnTo>
                  <a:lnTo>
                    <a:pt x="235" y="0"/>
                  </a:lnTo>
                  <a:lnTo>
                    <a:pt x="338" y="0"/>
                  </a:lnTo>
                  <a:lnTo>
                    <a:pt x="102" y="443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26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 bwMode="auto">
            <a:xfrm>
              <a:off x="297102" y="449020"/>
              <a:ext cx="252509" cy="330205"/>
            </a:xfrm>
            <a:custGeom>
              <a:avLst/>
              <a:gdLst>
                <a:gd name="T0" fmla="*/ 103 w 338"/>
                <a:gd name="T1" fmla="*/ 442 h 442"/>
                <a:gd name="T2" fmla="*/ 0 w 338"/>
                <a:gd name="T3" fmla="*/ 442 h 442"/>
                <a:gd name="T4" fmla="*/ 236 w 338"/>
                <a:gd name="T5" fmla="*/ 0 h 442"/>
                <a:gd name="T6" fmla="*/ 338 w 338"/>
                <a:gd name="T7" fmla="*/ 0 h 442"/>
                <a:gd name="T8" fmla="*/ 103 w 338"/>
                <a:gd name="T9" fmla="*/ 442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" h="442">
                  <a:moveTo>
                    <a:pt x="103" y="442"/>
                  </a:moveTo>
                  <a:lnTo>
                    <a:pt x="0" y="442"/>
                  </a:lnTo>
                  <a:lnTo>
                    <a:pt x="236" y="0"/>
                  </a:lnTo>
                  <a:lnTo>
                    <a:pt x="338" y="0"/>
                  </a:lnTo>
                  <a:lnTo>
                    <a:pt x="103" y="442"/>
                  </a:lnTo>
                  <a:close/>
                </a:path>
              </a:pathLst>
            </a:custGeom>
            <a:solidFill>
              <a:schemeClr val="accent1">
                <a:alpha val="7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平行四边形 10"/>
            <p:cNvSpPr/>
            <p:nvPr/>
          </p:nvSpPr>
          <p:spPr bwMode="auto">
            <a:xfrm>
              <a:off x="366865" y="460220"/>
              <a:ext cx="5030635" cy="598750"/>
            </a:xfrm>
            <a:prstGeom prst="parallelogram">
              <a:avLst>
                <a:gd name="adj" fmla="val 53329"/>
              </a:avLst>
            </a:prstGeom>
            <a:gradFill flip="none" rotWithShape="1">
              <a:gsLst>
                <a:gs pos="0">
                  <a:schemeClr val="accent1">
                    <a:alpha val="3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2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12" name="任意多边形 11"/>
            <p:cNvSpPr/>
            <p:nvPr/>
          </p:nvSpPr>
          <p:spPr bwMode="auto">
            <a:xfrm>
              <a:off x="353431" y="460220"/>
              <a:ext cx="457769" cy="598750"/>
            </a:xfrm>
            <a:custGeom>
              <a:avLst/>
              <a:gdLst>
                <a:gd name="T0" fmla="*/ 161 w 539"/>
                <a:gd name="T1" fmla="*/ 705 h 705"/>
                <a:gd name="T2" fmla="*/ 0 w 539"/>
                <a:gd name="T3" fmla="*/ 705 h 705"/>
                <a:gd name="T4" fmla="*/ 377 w 539"/>
                <a:gd name="T5" fmla="*/ 0 h 705"/>
                <a:gd name="T6" fmla="*/ 539 w 539"/>
                <a:gd name="T7" fmla="*/ 0 h 705"/>
                <a:gd name="T8" fmla="*/ 161 w 539"/>
                <a:gd name="T9" fmla="*/ 705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9" h="705">
                  <a:moveTo>
                    <a:pt x="161" y="705"/>
                  </a:moveTo>
                  <a:lnTo>
                    <a:pt x="0" y="705"/>
                  </a:lnTo>
                  <a:lnTo>
                    <a:pt x="377" y="0"/>
                  </a:lnTo>
                  <a:lnTo>
                    <a:pt x="539" y="0"/>
                  </a:lnTo>
                  <a:lnTo>
                    <a:pt x="161" y="705"/>
                  </a:lnTo>
                  <a:close/>
                </a:path>
              </a:pathLst>
            </a:custGeom>
            <a:gradFill flip="none" rotWithShape="1">
              <a:gsLst>
                <a:gs pos="2600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4" name="组合 13"/>
          <p:cNvGrpSpPr/>
          <p:nvPr userDrawn="1"/>
        </p:nvGrpSpPr>
        <p:grpSpPr>
          <a:xfrm>
            <a:off x="-6484" y="5946944"/>
            <a:ext cx="12198484" cy="922353"/>
            <a:chOff x="-6484" y="5997718"/>
            <a:chExt cx="11526973" cy="871579"/>
          </a:xfrm>
        </p:grpSpPr>
        <p:sp>
          <p:nvSpPr>
            <p:cNvPr id="15" name="任意多边形 14"/>
            <p:cNvSpPr/>
            <p:nvPr/>
          </p:nvSpPr>
          <p:spPr>
            <a:xfrm>
              <a:off x="2994813" y="6061127"/>
              <a:ext cx="8525676" cy="808170"/>
            </a:xfrm>
            <a:custGeom>
              <a:avLst/>
              <a:gdLst>
                <a:gd name="connsiteX0" fmla="*/ 8525676 w 8525676"/>
                <a:gd name="connsiteY0" fmla="*/ 0 h 808170"/>
                <a:gd name="connsiteX1" fmla="*/ 8525676 w 8525676"/>
                <a:gd name="connsiteY1" fmla="*/ 808170 h 808170"/>
                <a:gd name="connsiteX2" fmla="*/ 0 w 8525676"/>
                <a:gd name="connsiteY2" fmla="*/ 808170 h 808170"/>
                <a:gd name="connsiteX3" fmla="*/ 2454 w 8525676"/>
                <a:gd name="connsiteY3" fmla="*/ 805926 h 808170"/>
                <a:gd name="connsiteX4" fmla="*/ 8525675 w 8525676"/>
                <a:gd name="connsiteY4" fmla="*/ 805926 h 808170"/>
                <a:gd name="connsiteX5" fmla="*/ 8525675 w 8525676"/>
                <a:gd name="connsiteY5" fmla="*/ 510828 h 808170"/>
                <a:gd name="connsiteX6" fmla="*/ 8380483 w 8525676"/>
                <a:gd name="connsiteY6" fmla="*/ 522364 h 808170"/>
                <a:gd name="connsiteX7" fmla="*/ 2940819 w 8525676"/>
                <a:gd name="connsiteY7" fmla="*/ 551588 h 808170"/>
                <a:gd name="connsiteX8" fmla="*/ 1319282 w 8525676"/>
                <a:gd name="connsiteY8" fmla="*/ 457914 h 808170"/>
                <a:gd name="connsiteX9" fmla="*/ 939969 w 8525676"/>
                <a:gd name="connsiteY9" fmla="*/ 428261 h 808170"/>
                <a:gd name="connsiteX10" fmla="*/ 1157722 w 8525676"/>
                <a:gd name="connsiteY10" fmla="*/ 443231 h 808170"/>
                <a:gd name="connsiteX11" fmla="*/ 4760645 w 8525676"/>
                <a:gd name="connsiteY11" fmla="*/ 425382 h 808170"/>
                <a:gd name="connsiteX12" fmla="*/ 8321497 w 8525676"/>
                <a:gd name="connsiteY12" fmla="*/ 37890 h 8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25676" h="808170">
                  <a:moveTo>
                    <a:pt x="8525676" y="0"/>
                  </a:moveTo>
                  <a:lnTo>
                    <a:pt x="8525676" y="808170"/>
                  </a:lnTo>
                  <a:lnTo>
                    <a:pt x="0" y="808170"/>
                  </a:lnTo>
                  <a:lnTo>
                    <a:pt x="2454" y="805926"/>
                  </a:lnTo>
                  <a:lnTo>
                    <a:pt x="8525675" y="805926"/>
                  </a:lnTo>
                  <a:lnTo>
                    <a:pt x="8525675" y="510828"/>
                  </a:lnTo>
                  <a:lnTo>
                    <a:pt x="8380483" y="522364"/>
                  </a:lnTo>
                  <a:cubicBezTo>
                    <a:pt x="6935336" y="626894"/>
                    <a:pt x="5026146" y="644690"/>
                    <a:pt x="2940819" y="551588"/>
                  </a:cubicBezTo>
                  <a:cubicBezTo>
                    <a:pt x="2384730" y="526761"/>
                    <a:pt x="1842439" y="495223"/>
                    <a:pt x="1319282" y="457914"/>
                  </a:cubicBezTo>
                  <a:lnTo>
                    <a:pt x="939969" y="428261"/>
                  </a:lnTo>
                  <a:lnTo>
                    <a:pt x="1157722" y="443231"/>
                  </a:lnTo>
                  <a:cubicBezTo>
                    <a:pt x="2193475" y="502064"/>
                    <a:pt x="3433834" y="500456"/>
                    <a:pt x="4760645" y="425382"/>
                  </a:cubicBezTo>
                  <a:cubicBezTo>
                    <a:pt x="6087457" y="350308"/>
                    <a:pt x="7312307" y="212430"/>
                    <a:pt x="8321497" y="3789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1"/>
                </a:gs>
                <a:gs pos="0">
                  <a:schemeClr val="accent2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-6484" y="5997718"/>
              <a:ext cx="11526972" cy="860282"/>
            </a:xfrm>
            <a:custGeom>
              <a:avLst/>
              <a:gdLst>
                <a:gd name="connsiteX0" fmla="*/ 0 w 12204968"/>
                <a:gd name="connsiteY0" fmla="*/ 0 h 1272241"/>
                <a:gd name="connsiteX1" fmla="*/ 142868 w 12204968"/>
                <a:gd name="connsiteY1" fmla="*/ 33687 h 1272241"/>
                <a:gd name="connsiteX2" fmla="*/ 288970 w 12204968"/>
                <a:gd name="connsiteY2" fmla="*/ 68136 h 1272241"/>
                <a:gd name="connsiteX3" fmla="*/ 6291620 w 12204968"/>
                <a:gd name="connsiteY3" fmla="*/ 896109 h 1272241"/>
                <a:gd name="connsiteX4" fmla="*/ 12051236 w 12204968"/>
                <a:gd name="connsiteY4" fmla="*/ 852891 h 1272241"/>
                <a:gd name="connsiteX5" fmla="*/ 12204968 w 12204968"/>
                <a:gd name="connsiteY5" fmla="*/ 835830 h 1272241"/>
                <a:gd name="connsiteX6" fmla="*/ 12204968 w 12204968"/>
                <a:gd name="connsiteY6" fmla="*/ 1272241 h 1272241"/>
                <a:gd name="connsiteX7" fmla="*/ 0 w 12204968"/>
                <a:gd name="connsiteY7" fmla="*/ 1272241 h 1272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04968" h="1272241">
                  <a:moveTo>
                    <a:pt x="0" y="0"/>
                  </a:moveTo>
                  <a:lnTo>
                    <a:pt x="142868" y="33687"/>
                  </a:lnTo>
                  <a:cubicBezTo>
                    <a:pt x="194227" y="45170"/>
                    <a:pt x="245586" y="56653"/>
                    <a:pt x="288970" y="68136"/>
                  </a:cubicBezTo>
                  <a:cubicBezTo>
                    <a:pt x="1814984" y="443590"/>
                    <a:pt x="3936433" y="749245"/>
                    <a:pt x="6291620" y="896109"/>
                  </a:cubicBezTo>
                  <a:cubicBezTo>
                    <a:pt x="8499603" y="1033794"/>
                    <a:pt x="10521088" y="1007477"/>
                    <a:pt x="12051236" y="852891"/>
                  </a:cubicBezTo>
                  <a:lnTo>
                    <a:pt x="12204968" y="835830"/>
                  </a:lnTo>
                  <a:lnTo>
                    <a:pt x="12204968" y="1272241"/>
                  </a:lnTo>
                  <a:lnTo>
                    <a:pt x="0" y="1272241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chemeClr val="accent1">
                    <a:lumMod val="60000"/>
                    <a:lumOff val="40000"/>
                  </a:schemeClr>
                </a:gs>
                <a:gs pos="57000">
                  <a:schemeClr val="accent1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00488" y="543335"/>
            <a:ext cx="10858500" cy="461665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defRPr sz="2400">
                <a:latin typeface="+mj-ea"/>
                <a:ea typeface="+mj-ea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bg>
      <p:bgPr>
        <a:gradFill>
          <a:gsLst>
            <a:gs pos="0">
              <a:schemeClr val="accent1">
                <a:lumMod val="3000"/>
                <a:lumOff val="97000"/>
              </a:schemeClr>
            </a:gs>
            <a:gs pos="93000">
              <a:schemeClr val="accent1">
                <a:lumMod val="20000"/>
                <a:lumOff val="8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11200" y="543980"/>
            <a:ext cx="10858500" cy="461665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defRPr sz="2400">
                <a:latin typeface="+mj-ea"/>
                <a:ea typeface="+mj-ea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49929" y="449020"/>
            <a:ext cx="5247571" cy="675351"/>
            <a:chOff x="149929" y="449020"/>
            <a:chExt cx="5247571" cy="675351"/>
          </a:xfrm>
        </p:grpSpPr>
        <p:sp>
          <p:nvSpPr>
            <p:cNvPr id="7" name="任意多边形 6"/>
            <p:cNvSpPr/>
            <p:nvPr/>
          </p:nvSpPr>
          <p:spPr bwMode="auto">
            <a:xfrm>
              <a:off x="253025" y="579757"/>
              <a:ext cx="402673" cy="526684"/>
            </a:xfrm>
            <a:custGeom>
              <a:avLst/>
              <a:gdLst>
                <a:gd name="T0" fmla="*/ 162 w 539"/>
                <a:gd name="T1" fmla="*/ 705 h 705"/>
                <a:gd name="T2" fmla="*/ 0 w 539"/>
                <a:gd name="T3" fmla="*/ 705 h 705"/>
                <a:gd name="T4" fmla="*/ 375 w 539"/>
                <a:gd name="T5" fmla="*/ 0 h 705"/>
                <a:gd name="T6" fmla="*/ 539 w 539"/>
                <a:gd name="T7" fmla="*/ 0 h 705"/>
                <a:gd name="T8" fmla="*/ 162 w 539"/>
                <a:gd name="T9" fmla="*/ 705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9" h="705">
                  <a:moveTo>
                    <a:pt x="162" y="705"/>
                  </a:moveTo>
                  <a:lnTo>
                    <a:pt x="0" y="705"/>
                  </a:lnTo>
                  <a:lnTo>
                    <a:pt x="375" y="0"/>
                  </a:lnTo>
                  <a:lnTo>
                    <a:pt x="539" y="0"/>
                  </a:lnTo>
                  <a:lnTo>
                    <a:pt x="162" y="70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26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 bwMode="auto">
            <a:xfrm>
              <a:off x="149929" y="636533"/>
              <a:ext cx="252509" cy="330205"/>
            </a:xfrm>
            <a:custGeom>
              <a:avLst/>
              <a:gdLst>
                <a:gd name="T0" fmla="*/ 102 w 338"/>
                <a:gd name="T1" fmla="*/ 442 h 442"/>
                <a:gd name="T2" fmla="*/ 0 w 338"/>
                <a:gd name="T3" fmla="*/ 442 h 442"/>
                <a:gd name="T4" fmla="*/ 235 w 338"/>
                <a:gd name="T5" fmla="*/ 0 h 442"/>
                <a:gd name="T6" fmla="*/ 338 w 338"/>
                <a:gd name="T7" fmla="*/ 0 h 442"/>
                <a:gd name="T8" fmla="*/ 102 w 338"/>
                <a:gd name="T9" fmla="*/ 442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" h="442">
                  <a:moveTo>
                    <a:pt x="102" y="442"/>
                  </a:moveTo>
                  <a:lnTo>
                    <a:pt x="0" y="442"/>
                  </a:lnTo>
                  <a:lnTo>
                    <a:pt x="235" y="0"/>
                  </a:lnTo>
                  <a:lnTo>
                    <a:pt x="338" y="0"/>
                  </a:lnTo>
                  <a:lnTo>
                    <a:pt x="102" y="44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26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 bwMode="auto">
            <a:xfrm>
              <a:off x="503902" y="793418"/>
              <a:ext cx="252509" cy="330953"/>
            </a:xfrm>
            <a:custGeom>
              <a:avLst/>
              <a:gdLst>
                <a:gd name="T0" fmla="*/ 102 w 338"/>
                <a:gd name="T1" fmla="*/ 443 h 443"/>
                <a:gd name="T2" fmla="*/ 0 w 338"/>
                <a:gd name="T3" fmla="*/ 443 h 443"/>
                <a:gd name="T4" fmla="*/ 235 w 338"/>
                <a:gd name="T5" fmla="*/ 0 h 443"/>
                <a:gd name="T6" fmla="*/ 338 w 338"/>
                <a:gd name="T7" fmla="*/ 0 h 443"/>
                <a:gd name="T8" fmla="*/ 102 w 338"/>
                <a:gd name="T9" fmla="*/ 443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" h="443">
                  <a:moveTo>
                    <a:pt x="102" y="443"/>
                  </a:moveTo>
                  <a:lnTo>
                    <a:pt x="0" y="443"/>
                  </a:lnTo>
                  <a:lnTo>
                    <a:pt x="235" y="0"/>
                  </a:lnTo>
                  <a:lnTo>
                    <a:pt x="338" y="0"/>
                  </a:lnTo>
                  <a:lnTo>
                    <a:pt x="102" y="443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26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 bwMode="auto">
            <a:xfrm>
              <a:off x="297102" y="449020"/>
              <a:ext cx="252509" cy="330205"/>
            </a:xfrm>
            <a:custGeom>
              <a:avLst/>
              <a:gdLst>
                <a:gd name="T0" fmla="*/ 103 w 338"/>
                <a:gd name="T1" fmla="*/ 442 h 442"/>
                <a:gd name="T2" fmla="*/ 0 w 338"/>
                <a:gd name="T3" fmla="*/ 442 h 442"/>
                <a:gd name="T4" fmla="*/ 236 w 338"/>
                <a:gd name="T5" fmla="*/ 0 h 442"/>
                <a:gd name="T6" fmla="*/ 338 w 338"/>
                <a:gd name="T7" fmla="*/ 0 h 442"/>
                <a:gd name="T8" fmla="*/ 103 w 338"/>
                <a:gd name="T9" fmla="*/ 442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" h="442">
                  <a:moveTo>
                    <a:pt x="103" y="442"/>
                  </a:moveTo>
                  <a:lnTo>
                    <a:pt x="0" y="442"/>
                  </a:lnTo>
                  <a:lnTo>
                    <a:pt x="236" y="0"/>
                  </a:lnTo>
                  <a:lnTo>
                    <a:pt x="338" y="0"/>
                  </a:lnTo>
                  <a:lnTo>
                    <a:pt x="103" y="442"/>
                  </a:lnTo>
                  <a:close/>
                </a:path>
              </a:pathLst>
            </a:custGeom>
            <a:solidFill>
              <a:schemeClr val="accent1">
                <a:alpha val="73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平行四边形 10"/>
            <p:cNvSpPr/>
            <p:nvPr/>
          </p:nvSpPr>
          <p:spPr bwMode="auto">
            <a:xfrm>
              <a:off x="366865" y="460220"/>
              <a:ext cx="5030635" cy="598750"/>
            </a:xfrm>
            <a:prstGeom prst="parallelogram">
              <a:avLst>
                <a:gd name="adj" fmla="val 53329"/>
              </a:avLst>
            </a:prstGeom>
            <a:gradFill flip="none" rotWithShape="1">
              <a:gsLst>
                <a:gs pos="0">
                  <a:schemeClr val="accent1">
                    <a:alpha val="3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2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任意多边形 11"/>
            <p:cNvSpPr/>
            <p:nvPr/>
          </p:nvSpPr>
          <p:spPr bwMode="auto">
            <a:xfrm>
              <a:off x="353431" y="460220"/>
              <a:ext cx="457769" cy="598750"/>
            </a:xfrm>
            <a:custGeom>
              <a:avLst/>
              <a:gdLst>
                <a:gd name="T0" fmla="*/ 161 w 539"/>
                <a:gd name="T1" fmla="*/ 705 h 705"/>
                <a:gd name="T2" fmla="*/ 0 w 539"/>
                <a:gd name="T3" fmla="*/ 705 h 705"/>
                <a:gd name="T4" fmla="*/ 377 w 539"/>
                <a:gd name="T5" fmla="*/ 0 h 705"/>
                <a:gd name="T6" fmla="*/ 539 w 539"/>
                <a:gd name="T7" fmla="*/ 0 h 705"/>
                <a:gd name="T8" fmla="*/ 161 w 539"/>
                <a:gd name="T9" fmla="*/ 705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9" h="705">
                  <a:moveTo>
                    <a:pt x="161" y="705"/>
                  </a:moveTo>
                  <a:lnTo>
                    <a:pt x="0" y="705"/>
                  </a:lnTo>
                  <a:lnTo>
                    <a:pt x="377" y="0"/>
                  </a:lnTo>
                  <a:lnTo>
                    <a:pt x="539" y="0"/>
                  </a:lnTo>
                  <a:lnTo>
                    <a:pt x="161" y="705"/>
                  </a:lnTo>
                  <a:close/>
                </a:path>
              </a:pathLst>
            </a:custGeom>
            <a:gradFill flip="none" rotWithShape="1">
              <a:gsLst>
                <a:gs pos="2600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图片 7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" r="14293" b="1"/>
          <a:stretch>
            <a:fillRect/>
          </a:stretch>
        </p:blipFill>
        <p:spPr>
          <a:xfrm flipH="1">
            <a:off x="0" y="0"/>
            <a:ext cx="6146800" cy="6858000"/>
          </a:xfrm>
          <a:prstGeom prst="rect">
            <a:avLst/>
          </a:prstGeom>
        </p:spPr>
      </p:pic>
      <p:sp>
        <p:nvSpPr>
          <p:cNvPr id="73" name="任意多边形 72"/>
          <p:cNvSpPr/>
          <p:nvPr userDrawn="1"/>
        </p:nvSpPr>
        <p:spPr>
          <a:xfrm flipH="1">
            <a:off x="3110072" y="0"/>
            <a:ext cx="9081927" cy="6858000"/>
          </a:xfrm>
          <a:custGeom>
            <a:avLst/>
            <a:gdLst>
              <a:gd name="connsiteX0" fmla="*/ 0 w 9067967"/>
              <a:gd name="connsiteY0" fmla="*/ 0 h 6858000"/>
              <a:gd name="connsiteX1" fmla="*/ 6554325 w 9067967"/>
              <a:gd name="connsiteY1" fmla="*/ 0 h 6858000"/>
              <a:gd name="connsiteX2" fmla="*/ 6452922 w 9067967"/>
              <a:gd name="connsiteY2" fmla="*/ 247363 h 6858000"/>
              <a:gd name="connsiteX3" fmla="*/ 8876935 w 9067967"/>
              <a:gd name="connsiteY3" fmla="*/ 6751774 h 6858000"/>
              <a:gd name="connsiteX4" fmla="*/ 9067967 w 9067967"/>
              <a:gd name="connsiteY4" fmla="*/ 6858000 h 6858000"/>
              <a:gd name="connsiteX5" fmla="*/ 0 w 906796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7967" h="6858000">
                <a:moveTo>
                  <a:pt x="0" y="0"/>
                </a:moveTo>
                <a:lnTo>
                  <a:pt x="6554325" y="0"/>
                </a:lnTo>
                <a:lnTo>
                  <a:pt x="6452922" y="247363"/>
                </a:lnTo>
                <a:cubicBezTo>
                  <a:pt x="5331849" y="3185069"/>
                  <a:pt x="6893296" y="5599066"/>
                  <a:pt x="8876935" y="6751774"/>
                </a:cubicBezTo>
                <a:lnTo>
                  <a:pt x="9067967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lumMod val="40000"/>
                  <a:lumOff val="60000"/>
                </a:schemeClr>
              </a:gs>
              <a:gs pos="11000">
                <a:schemeClr val="accent1">
                  <a:lumMod val="0"/>
                  <a:lumOff val="100000"/>
                </a:schemeClr>
              </a:gs>
              <a:gs pos="61000">
                <a:schemeClr val="accent1">
                  <a:lumMod val="20000"/>
                  <a:lumOff val="80000"/>
                </a:schemeClr>
              </a:gs>
            </a:gsLst>
            <a:lin ang="81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-604" y="-9111"/>
            <a:ext cx="6108106" cy="6899028"/>
            <a:chOff x="27316" y="-9111"/>
            <a:chExt cx="6108106" cy="6899028"/>
          </a:xfrm>
        </p:grpSpPr>
        <p:sp>
          <p:nvSpPr>
            <p:cNvPr id="79" name="任意多边形 78"/>
            <p:cNvSpPr/>
            <p:nvPr userDrawn="1"/>
          </p:nvSpPr>
          <p:spPr>
            <a:xfrm flipH="1">
              <a:off x="1367495" y="-9111"/>
              <a:ext cx="4767927" cy="6899028"/>
            </a:xfrm>
            <a:custGeom>
              <a:avLst/>
              <a:gdLst>
                <a:gd name="connsiteX0" fmla="*/ 0 w 4292868"/>
                <a:gd name="connsiteY0" fmla="*/ 19251 h 6910939"/>
                <a:gd name="connsiteX1" fmla="*/ 2618072 w 4292868"/>
                <a:gd name="connsiteY1" fmla="*/ 6910939 h 6910939"/>
                <a:gd name="connsiteX2" fmla="*/ 4292868 w 4292868"/>
                <a:gd name="connsiteY2" fmla="*/ 6862813 h 6910939"/>
                <a:gd name="connsiteX3" fmla="*/ 558266 w 4292868"/>
                <a:gd name="connsiteY3" fmla="*/ 0 h 6910939"/>
                <a:gd name="connsiteX4" fmla="*/ 0 w 4292868"/>
                <a:gd name="connsiteY4" fmla="*/ 19251 h 6910939"/>
                <a:gd name="connsiteX0-1" fmla="*/ 275605 w 4568473"/>
                <a:gd name="connsiteY0-2" fmla="*/ 19251 h 6910939"/>
                <a:gd name="connsiteX1-3" fmla="*/ 2893677 w 4568473"/>
                <a:gd name="connsiteY1-4" fmla="*/ 6910939 h 6910939"/>
                <a:gd name="connsiteX2-5" fmla="*/ 4568473 w 4568473"/>
                <a:gd name="connsiteY2-6" fmla="*/ 6862813 h 6910939"/>
                <a:gd name="connsiteX3-7" fmla="*/ 833871 w 4568473"/>
                <a:gd name="connsiteY3-8" fmla="*/ 0 h 6910939"/>
                <a:gd name="connsiteX4-9" fmla="*/ 275605 w 4568473"/>
                <a:gd name="connsiteY4-10" fmla="*/ 19251 h 6910939"/>
                <a:gd name="connsiteX0-11" fmla="*/ 471587 w 4764455"/>
                <a:gd name="connsiteY0-12" fmla="*/ 19251 h 6910939"/>
                <a:gd name="connsiteX1-13" fmla="*/ 3089659 w 4764455"/>
                <a:gd name="connsiteY1-14" fmla="*/ 6910939 h 6910939"/>
                <a:gd name="connsiteX2-15" fmla="*/ 4764455 w 4764455"/>
                <a:gd name="connsiteY2-16" fmla="*/ 6862813 h 6910939"/>
                <a:gd name="connsiteX3-17" fmla="*/ 1029853 w 4764455"/>
                <a:gd name="connsiteY3-18" fmla="*/ 0 h 6910939"/>
                <a:gd name="connsiteX4-19" fmla="*/ 471587 w 4764455"/>
                <a:gd name="connsiteY4-20" fmla="*/ 19251 h 6910939"/>
                <a:gd name="connsiteX0-21" fmla="*/ 471587 w 4764455"/>
                <a:gd name="connsiteY0-22" fmla="*/ 19251 h 6910939"/>
                <a:gd name="connsiteX1-23" fmla="*/ 3089659 w 4764455"/>
                <a:gd name="connsiteY1-24" fmla="*/ 6910939 h 6910939"/>
                <a:gd name="connsiteX2-25" fmla="*/ 4764455 w 4764455"/>
                <a:gd name="connsiteY2-26" fmla="*/ 6862813 h 6910939"/>
                <a:gd name="connsiteX3-27" fmla="*/ 1029853 w 4764455"/>
                <a:gd name="connsiteY3-28" fmla="*/ 0 h 6910939"/>
                <a:gd name="connsiteX4-29" fmla="*/ 471587 w 4764455"/>
                <a:gd name="connsiteY4-30" fmla="*/ 19251 h 6910939"/>
                <a:gd name="connsiteX0-31" fmla="*/ 471587 w 4764455"/>
                <a:gd name="connsiteY0-32" fmla="*/ 19251 h 6910939"/>
                <a:gd name="connsiteX1-33" fmla="*/ 3089659 w 4764455"/>
                <a:gd name="connsiteY1-34" fmla="*/ 6910939 h 6910939"/>
                <a:gd name="connsiteX2-35" fmla="*/ 4764455 w 4764455"/>
                <a:gd name="connsiteY2-36" fmla="*/ 6862813 h 6910939"/>
                <a:gd name="connsiteX3-37" fmla="*/ 1029853 w 4764455"/>
                <a:gd name="connsiteY3-38" fmla="*/ 0 h 6910939"/>
                <a:gd name="connsiteX4-39" fmla="*/ 471587 w 4764455"/>
                <a:gd name="connsiteY4-40" fmla="*/ 19251 h 6910939"/>
                <a:gd name="connsiteX0-41" fmla="*/ 471587 w 4764455"/>
                <a:gd name="connsiteY0-42" fmla="*/ 19251 h 6910939"/>
                <a:gd name="connsiteX1-43" fmla="*/ 3089659 w 4764455"/>
                <a:gd name="connsiteY1-44" fmla="*/ 6910939 h 6910939"/>
                <a:gd name="connsiteX2-45" fmla="*/ 4764455 w 4764455"/>
                <a:gd name="connsiteY2-46" fmla="*/ 6862813 h 6910939"/>
                <a:gd name="connsiteX3-47" fmla="*/ 1029853 w 4764455"/>
                <a:gd name="connsiteY3-48" fmla="*/ 0 h 6910939"/>
                <a:gd name="connsiteX4-49" fmla="*/ 471587 w 4764455"/>
                <a:gd name="connsiteY4-50" fmla="*/ 19251 h 6910939"/>
                <a:gd name="connsiteX0-51" fmla="*/ 470826 w 4767927"/>
                <a:gd name="connsiteY0-52" fmla="*/ 61292 h 6910939"/>
                <a:gd name="connsiteX1-53" fmla="*/ 3093131 w 4767927"/>
                <a:gd name="connsiteY1-54" fmla="*/ 6910939 h 6910939"/>
                <a:gd name="connsiteX2-55" fmla="*/ 4767927 w 4767927"/>
                <a:gd name="connsiteY2-56" fmla="*/ 6862813 h 6910939"/>
                <a:gd name="connsiteX3-57" fmla="*/ 1033325 w 4767927"/>
                <a:gd name="connsiteY3-58" fmla="*/ 0 h 6910939"/>
                <a:gd name="connsiteX4-59" fmla="*/ 470826 w 4767927"/>
                <a:gd name="connsiteY4-60" fmla="*/ 61292 h 6910939"/>
                <a:gd name="connsiteX0-61" fmla="*/ 470826 w 4767927"/>
                <a:gd name="connsiteY0-62" fmla="*/ 1670 h 6851317"/>
                <a:gd name="connsiteX1-63" fmla="*/ 3093131 w 4767927"/>
                <a:gd name="connsiteY1-64" fmla="*/ 6851317 h 6851317"/>
                <a:gd name="connsiteX2-65" fmla="*/ 4767927 w 4767927"/>
                <a:gd name="connsiteY2-66" fmla="*/ 6803191 h 6851317"/>
                <a:gd name="connsiteX3-67" fmla="*/ 999458 w 4767927"/>
                <a:gd name="connsiteY3-68" fmla="*/ 3439 h 6851317"/>
                <a:gd name="connsiteX4-69" fmla="*/ 470826 w 4767927"/>
                <a:gd name="connsiteY4-70" fmla="*/ 1670 h 6851317"/>
                <a:gd name="connsiteX0-71" fmla="*/ 470826 w 4767927"/>
                <a:gd name="connsiteY0-72" fmla="*/ 1670 h 6851317"/>
                <a:gd name="connsiteX1-73" fmla="*/ 3093131 w 4767927"/>
                <a:gd name="connsiteY1-74" fmla="*/ 6851317 h 6851317"/>
                <a:gd name="connsiteX2-75" fmla="*/ 4767927 w 4767927"/>
                <a:gd name="connsiteY2-76" fmla="*/ 6803191 h 6851317"/>
                <a:gd name="connsiteX3-77" fmla="*/ 999458 w 4767927"/>
                <a:gd name="connsiteY3-78" fmla="*/ 3439 h 6851317"/>
                <a:gd name="connsiteX4-79" fmla="*/ 470826 w 4767927"/>
                <a:gd name="connsiteY4-80" fmla="*/ 1670 h 685131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4767927" h="6851317">
                  <a:moveTo>
                    <a:pt x="470826" y="1670"/>
                  </a:moveTo>
                  <a:cubicBezTo>
                    <a:pt x="-706664" y="2712785"/>
                    <a:pt x="382015" y="5516614"/>
                    <a:pt x="3093131" y="6851317"/>
                  </a:cubicBezTo>
                  <a:lnTo>
                    <a:pt x="4767927" y="6803191"/>
                  </a:lnTo>
                  <a:cubicBezTo>
                    <a:pt x="904988" y="6074880"/>
                    <a:pt x="30514" y="2156289"/>
                    <a:pt x="999458" y="3439"/>
                  </a:cubicBezTo>
                  <a:cubicBezTo>
                    <a:pt x="813369" y="9856"/>
                    <a:pt x="656915" y="-4747"/>
                    <a:pt x="470826" y="167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 userDrawn="1"/>
          </p:nvSpPr>
          <p:spPr>
            <a:xfrm flipH="1">
              <a:off x="27316" y="-1753"/>
              <a:ext cx="5477640" cy="6875075"/>
            </a:xfrm>
            <a:custGeom>
              <a:avLst/>
              <a:gdLst>
                <a:gd name="connsiteX0" fmla="*/ 144379 w 5120640"/>
                <a:gd name="connsiteY0" fmla="*/ 9625 h 6872438"/>
                <a:gd name="connsiteX1" fmla="*/ 0 w 5120640"/>
                <a:gd name="connsiteY1" fmla="*/ 0 h 6872438"/>
                <a:gd name="connsiteX2" fmla="*/ 3715352 w 5120640"/>
                <a:gd name="connsiteY2" fmla="*/ 6862812 h 6872438"/>
                <a:gd name="connsiteX3" fmla="*/ 5120640 w 5120640"/>
                <a:gd name="connsiteY3" fmla="*/ 6872438 h 6872438"/>
                <a:gd name="connsiteX4" fmla="*/ 5120640 w 5120640"/>
                <a:gd name="connsiteY4" fmla="*/ 6612556 h 6872438"/>
                <a:gd name="connsiteX5" fmla="*/ 144379 w 5120640"/>
                <a:gd name="connsiteY5" fmla="*/ 9625 h 6872438"/>
                <a:gd name="connsiteX0-1" fmla="*/ 337715 w 5313976"/>
                <a:gd name="connsiteY0-2" fmla="*/ 9625 h 6872438"/>
                <a:gd name="connsiteX1-3" fmla="*/ 193336 w 5313976"/>
                <a:gd name="connsiteY1-4" fmla="*/ 0 h 6872438"/>
                <a:gd name="connsiteX2-5" fmla="*/ 3908688 w 5313976"/>
                <a:gd name="connsiteY2-6" fmla="*/ 6862812 h 6872438"/>
                <a:gd name="connsiteX3-7" fmla="*/ 5313976 w 5313976"/>
                <a:gd name="connsiteY3-8" fmla="*/ 6872438 h 6872438"/>
                <a:gd name="connsiteX4-9" fmla="*/ 5313976 w 5313976"/>
                <a:gd name="connsiteY4-10" fmla="*/ 6612556 h 6872438"/>
                <a:gd name="connsiteX5-11" fmla="*/ 337715 w 5313976"/>
                <a:gd name="connsiteY5-12" fmla="*/ 9625 h 6872438"/>
                <a:gd name="connsiteX0-13" fmla="*/ 475149 w 5451410"/>
                <a:gd name="connsiteY0-14" fmla="*/ 9625 h 6872438"/>
                <a:gd name="connsiteX1-15" fmla="*/ 330770 w 5451410"/>
                <a:gd name="connsiteY1-16" fmla="*/ 0 h 6872438"/>
                <a:gd name="connsiteX2-17" fmla="*/ 4046122 w 5451410"/>
                <a:gd name="connsiteY2-18" fmla="*/ 6862812 h 6872438"/>
                <a:gd name="connsiteX3-19" fmla="*/ 5451410 w 5451410"/>
                <a:gd name="connsiteY3-20" fmla="*/ 6872438 h 6872438"/>
                <a:gd name="connsiteX4-21" fmla="*/ 5451410 w 5451410"/>
                <a:gd name="connsiteY4-22" fmla="*/ 6612556 h 6872438"/>
                <a:gd name="connsiteX5-23" fmla="*/ 475149 w 5451410"/>
                <a:gd name="connsiteY5-24" fmla="*/ 9625 h 6872438"/>
                <a:gd name="connsiteX0-25" fmla="*/ 475149 w 5451410"/>
                <a:gd name="connsiteY0-26" fmla="*/ 9625 h 6872438"/>
                <a:gd name="connsiteX1-27" fmla="*/ 330770 w 5451410"/>
                <a:gd name="connsiteY1-28" fmla="*/ 0 h 6872438"/>
                <a:gd name="connsiteX2-29" fmla="*/ 4046122 w 5451410"/>
                <a:gd name="connsiteY2-30" fmla="*/ 6862812 h 6872438"/>
                <a:gd name="connsiteX3-31" fmla="*/ 5451410 w 5451410"/>
                <a:gd name="connsiteY3-32" fmla="*/ 6872438 h 6872438"/>
                <a:gd name="connsiteX4-33" fmla="*/ 5451410 w 5451410"/>
                <a:gd name="connsiteY4-34" fmla="*/ 6612556 h 6872438"/>
                <a:gd name="connsiteX5-35" fmla="*/ 475149 w 5451410"/>
                <a:gd name="connsiteY5-36" fmla="*/ 9625 h 6872438"/>
                <a:gd name="connsiteX0-37" fmla="*/ 475149 w 5451410"/>
                <a:gd name="connsiteY0-38" fmla="*/ 9625 h 6872438"/>
                <a:gd name="connsiteX1-39" fmla="*/ 330770 w 5451410"/>
                <a:gd name="connsiteY1-40" fmla="*/ 0 h 6872438"/>
                <a:gd name="connsiteX2-41" fmla="*/ 4046122 w 5451410"/>
                <a:gd name="connsiteY2-42" fmla="*/ 6862812 h 6872438"/>
                <a:gd name="connsiteX3-43" fmla="*/ 5451410 w 5451410"/>
                <a:gd name="connsiteY3-44" fmla="*/ 6872438 h 6872438"/>
                <a:gd name="connsiteX4-45" fmla="*/ 5451410 w 5451410"/>
                <a:gd name="connsiteY4-46" fmla="*/ 6612556 h 6872438"/>
                <a:gd name="connsiteX5-47" fmla="*/ 475149 w 5451410"/>
                <a:gd name="connsiteY5-48" fmla="*/ 9625 h 6872438"/>
                <a:gd name="connsiteX0-49" fmla="*/ 475149 w 5451410"/>
                <a:gd name="connsiteY0-50" fmla="*/ 0 h 6925875"/>
                <a:gd name="connsiteX1-51" fmla="*/ 330770 w 5451410"/>
                <a:gd name="connsiteY1-52" fmla="*/ 53437 h 6925875"/>
                <a:gd name="connsiteX2-53" fmla="*/ 4046122 w 5451410"/>
                <a:gd name="connsiteY2-54" fmla="*/ 6916249 h 6925875"/>
                <a:gd name="connsiteX3-55" fmla="*/ 5451410 w 5451410"/>
                <a:gd name="connsiteY3-56" fmla="*/ 6925875 h 6925875"/>
                <a:gd name="connsiteX4-57" fmla="*/ 5451410 w 5451410"/>
                <a:gd name="connsiteY4-58" fmla="*/ 6665993 h 6925875"/>
                <a:gd name="connsiteX5-59" fmla="*/ 475149 w 5451410"/>
                <a:gd name="connsiteY5-60" fmla="*/ 0 h 6925875"/>
                <a:gd name="connsiteX0-61" fmla="*/ 475149 w 5451410"/>
                <a:gd name="connsiteY0-62" fmla="*/ 0 h 6925875"/>
                <a:gd name="connsiteX1-63" fmla="*/ 330770 w 5451410"/>
                <a:gd name="connsiteY1-64" fmla="*/ 886 h 6925875"/>
                <a:gd name="connsiteX2-65" fmla="*/ 4046122 w 5451410"/>
                <a:gd name="connsiteY2-66" fmla="*/ 6916249 h 6925875"/>
                <a:gd name="connsiteX3-67" fmla="*/ 5451410 w 5451410"/>
                <a:gd name="connsiteY3-68" fmla="*/ 6925875 h 6925875"/>
                <a:gd name="connsiteX4-69" fmla="*/ 5451410 w 5451410"/>
                <a:gd name="connsiteY4-70" fmla="*/ 6665993 h 6925875"/>
                <a:gd name="connsiteX5-71" fmla="*/ 475149 w 5451410"/>
                <a:gd name="connsiteY5-72" fmla="*/ 0 h 6925875"/>
                <a:gd name="connsiteX0-73" fmla="*/ 501379 w 5477640"/>
                <a:gd name="connsiteY0-74" fmla="*/ 0 h 6925875"/>
                <a:gd name="connsiteX1-75" fmla="*/ 327367 w 5477640"/>
                <a:gd name="connsiteY1-76" fmla="*/ 55919 h 6925875"/>
                <a:gd name="connsiteX2-77" fmla="*/ 4072352 w 5477640"/>
                <a:gd name="connsiteY2-78" fmla="*/ 6916249 h 6925875"/>
                <a:gd name="connsiteX3-79" fmla="*/ 5477640 w 5477640"/>
                <a:gd name="connsiteY3-80" fmla="*/ 6925875 h 6925875"/>
                <a:gd name="connsiteX4-81" fmla="*/ 5477640 w 5477640"/>
                <a:gd name="connsiteY4-82" fmla="*/ 6665993 h 6925875"/>
                <a:gd name="connsiteX5-83" fmla="*/ 501379 w 5477640"/>
                <a:gd name="connsiteY5-84" fmla="*/ 0 h 6925875"/>
                <a:gd name="connsiteX0-85" fmla="*/ 501379 w 5477640"/>
                <a:gd name="connsiteY0-86" fmla="*/ 0 h 6879309"/>
                <a:gd name="connsiteX1-87" fmla="*/ 327367 w 5477640"/>
                <a:gd name="connsiteY1-88" fmla="*/ 9353 h 6879309"/>
                <a:gd name="connsiteX2-89" fmla="*/ 4072352 w 5477640"/>
                <a:gd name="connsiteY2-90" fmla="*/ 6869683 h 6879309"/>
                <a:gd name="connsiteX3-91" fmla="*/ 5477640 w 5477640"/>
                <a:gd name="connsiteY3-92" fmla="*/ 6879309 h 6879309"/>
                <a:gd name="connsiteX4-93" fmla="*/ 5477640 w 5477640"/>
                <a:gd name="connsiteY4-94" fmla="*/ 6619427 h 6879309"/>
                <a:gd name="connsiteX5-95" fmla="*/ 501379 w 5477640"/>
                <a:gd name="connsiteY5-96" fmla="*/ 0 h 6879309"/>
                <a:gd name="connsiteX0-97" fmla="*/ 488679 w 5477640"/>
                <a:gd name="connsiteY0-98" fmla="*/ 11820 h 6869962"/>
                <a:gd name="connsiteX1-99" fmla="*/ 327367 w 5477640"/>
                <a:gd name="connsiteY1-100" fmla="*/ 6 h 6869962"/>
                <a:gd name="connsiteX2-101" fmla="*/ 4072352 w 5477640"/>
                <a:gd name="connsiteY2-102" fmla="*/ 6860336 h 6869962"/>
                <a:gd name="connsiteX3-103" fmla="*/ 5477640 w 5477640"/>
                <a:gd name="connsiteY3-104" fmla="*/ 6869962 h 6869962"/>
                <a:gd name="connsiteX4-105" fmla="*/ 5477640 w 5477640"/>
                <a:gd name="connsiteY4-106" fmla="*/ 6610080 h 6869962"/>
                <a:gd name="connsiteX5-107" fmla="*/ 488679 w 5477640"/>
                <a:gd name="connsiteY5-108" fmla="*/ 11820 h 6869962"/>
                <a:gd name="connsiteX0-109" fmla="*/ 488679 w 5477640"/>
                <a:gd name="connsiteY0-110" fmla="*/ 11820 h 6869962"/>
                <a:gd name="connsiteX1-111" fmla="*/ 327367 w 5477640"/>
                <a:gd name="connsiteY1-112" fmla="*/ 6 h 6869962"/>
                <a:gd name="connsiteX2-113" fmla="*/ 4072352 w 5477640"/>
                <a:gd name="connsiteY2-114" fmla="*/ 6860336 h 6869962"/>
                <a:gd name="connsiteX3-115" fmla="*/ 5477640 w 5477640"/>
                <a:gd name="connsiteY3-116" fmla="*/ 6869962 h 6869962"/>
                <a:gd name="connsiteX4-117" fmla="*/ 5477640 w 5477640"/>
                <a:gd name="connsiteY4-118" fmla="*/ 6610080 h 6869962"/>
                <a:gd name="connsiteX5-119" fmla="*/ 488679 w 5477640"/>
                <a:gd name="connsiteY5-120" fmla="*/ 11820 h 6869962"/>
                <a:gd name="connsiteX0-121" fmla="*/ 497146 w 5477640"/>
                <a:gd name="connsiteY0-122" fmla="*/ 0 h 6875075"/>
                <a:gd name="connsiteX1-123" fmla="*/ 327367 w 5477640"/>
                <a:gd name="connsiteY1-124" fmla="*/ 5119 h 6875075"/>
                <a:gd name="connsiteX2-125" fmla="*/ 4072352 w 5477640"/>
                <a:gd name="connsiteY2-126" fmla="*/ 6865449 h 6875075"/>
                <a:gd name="connsiteX3-127" fmla="*/ 5477640 w 5477640"/>
                <a:gd name="connsiteY3-128" fmla="*/ 6875075 h 6875075"/>
                <a:gd name="connsiteX4-129" fmla="*/ 5477640 w 5477640"/>
                <a:gd name="connsiteY4-130" fmla="*/ 6615193 h 6875075"/>
                <a:gd name="connsiteX5-131" fmla="*/ 497146 w 5477640"/>
                <a:gd name="connsiteY5-132" fmla="*/ 0 h 68750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5477640" h="6875075">
                  <a:moveTo>
                    <a:pt x="497146" y="0"/>
                  </a:moveTo>
                  <a:cubicBezTo>
                    <a:pt x="449020" y="295"/>
                    <a:pt x="375493" y="4824"/>
                    <a:pt x="327367" y="5119"/>
                  </a:cubicBezTo>
                  <a:cubicBezTo>
                    <a:pt x="-724995" y="3004993"/>
                    <a:pt x="822221" y="6204515"/>
                    <a:pt x="4072352" y="6865449"/>
                  </a:cubicBezTo>
                  <a:lnTo>
                    <a:pt x="5477640" y="6875075"/>
                  </a:lnTo>
                  <a:lnTo>
                    <a:pt x="5477640" y="6615193"/>
                  </a:lnTo>
                  <a:cubicBezTo>
                    <a:pt x="1345193" y="6069761"/>
                    <a:pt x="-9784" y="2614864"/>
                    <a:pt x="497146" y="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81" name="组合 80"/>
          <p:cNvGrpSpPr/>
          <p:nvPr userDrawn="1"/>
        </p:nvGrpSpPr>
        <p:grpSpPr>
          <a:xfrm>
            <a:off x="9774113" y="4078077"/>
            <a:ext cx="1322937" cy="1108947"/>
            <a:chOff x="9269097" y="3479995"/>
            <a:chExt cx="1322937" cy="1108947"/>
          </a:xfrm>
        </p:grpSpPr>
        <p:grpSp>
          <p:nvGrpSpPr>
            <p:cNvPr id="82" name="组合 81"/>
            <p:cNvGrpSpPr/>
            <p:nvPr/>
          </p:nvGrpSpPr>
          <p:grpSpPr>
            <a:xfrm>
              <a:off x="9368189" y="3479995"/>
              <a:ext cx="1108948" cy="1108947"/>
              <a:chOff x="16095586" y="4332396"/>
              <a:chExt cx="798685" cy="798685"/>
            </a:xfrm>
          </p:grpSpPr>
          <p:pic>
            <p:nvPicPr>
              <p:cNvPr id="85" name="图片 84" descr="形状&#10;&#10;描述已自动生成"/>
              <p:cNvPicPr>
                <a:picLocks noChangeAspect="1" noChangeArrowheads="1"/>
              </p:cNvPicPr>
              <p:nvPr>
                <p:custDataLst>
                  <p:tags r:id="rId3"/>
                </p:custDataLst>
              </p:nvPr>
            </p:nvPicPr>
            <p:blipFill>
              <a:blip r:embed="rId4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6095586" y="4332396"/>
                <a:ext cx="798685" cy="798685"/>
              </a:xfrm>
              <a:prstGeom prst="rect">
                <a:avLst/>
              </a:prstGeom>
              <a:noFill/>
            </p:spPr>
          </p:pic>
          <p:grpSp>
            <p:nvGrpSpPr>
              <p:cNvPr id="86" name="组合 85"/>
              <p:cNvGrpSpPr/>
              <p:nvPr/>
            </p:nvGrpSpPr>
            <p:grpSpPr>
              <a:xfrm>
                <a:off x="16360714" y="4527341"/>
                <a:ext cx="268429" cy="408795"/>
                <a:chOff x="-1954039" y="-522484"/>
                <a:chExt cx="417678" cy="636091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87" name="任意多边形 86"/>
                <p:cNvSpPr/>
                <p:nvPr/>
              </p:nvSpPr>
              <p:spPr>
                <a:xfrm>
                  <a:off x="-1771165" y="-497907"/>
                  <a:ext cx="56056" cy="49886"/>
                </a:xfrm>
                <a:custGeom>
                  <a:avLst/>
                  <a:gdLst>
                    <a:gd name="connsiteX0" fmla="*/ 587 w 56056"/>
                    <a:gd name="connsiteY0" fmla="*/ 32246 h 49886"/>
                    <a:gd name="connsiteX1" fmla="*/ 3126 w 56056"/>
                    <a:gd name="connsiteY1" fmla="*/ 38599 h 49886"/>
                    <a:gd name="connsiteX2" fmla="*/ 25998 w 56056"/>
                    <a:gd name="connsiteY2" fmla="*/ 49887 h 49886"/>
                    <a:gd name="connsiteX3" fmla="*/ 35471 w 56056"/>
                    <a:gd name="connsiteY3" fmla="*/ 48586 h 49886"/>
                    <a:gd name="connsiteX4" fmla="*/ 52835 w 56056"/>
                    <a:gd name="connsiteY4" fmla="*/ 36434 h 49886"/>
                    <a:gd name="connsiteX5" fmla="*/ 55203 w 56056"/>
                    <a:gd name="connsiteY5" fmla="*/ 30994 h 49886"/>
                    <a:gd name="connsiteX6" fmla="*/ 54111 w 56056"/>
                    <a:gd name="connsiteY6" fmla="*/ 15377 h 49886"/>
                    <a:gd name="connsiteX7" fmla="*/ 21537 w 56056"/>
                    <a:gd name="connsiteY7" fmla="*/ 706 h 49886"/>
                    <a:gd name="connsiteX8" fmla="*/ 2217 w 56056"/>
                    <a:gd name="connsiteY8" fmla="*/ 16721 h 49886"/>
                    <a:gd name="connsiteX9" fmla="*/ 389 w 56056"/>
                    <a:gd name="connsiteY9" fmla="*/ 31334 h 49886"/>
                    <a:gd name="connsiteX10" fmla="*/ 587 w 56056"/>
                    <a:gd name="connsiteY10" fmla="*/ 32246 h 49886"/>
                    <a:gd name="connsiteX11" fmla="*/ 6804 w 56056"/>
                    <a:gd name="connsiteY11" fmla="*/ 18735 h 49886"/>
                    <a:gd name="connsiteX12" fmla="*/ 22663 w 56056"/>
                    <a:gd name="connsiteY12" fmla="*/ 5584 h 49886"/>
                    <a:gd name="connsiteX13" fmla="*/ 27278 w 56056"/>
                    <a:gd name="connsiteY13" fmla="*/ 5089 h 49886"/>
                    <a:gd name="connsiteX14" fmla="*/ 49529 w 56056"/>
                    <a:gd name="connsiteY14" fmla="*/ 17406 h 49886"/>
                    <a:gd name="connsiteX15" fmla="*/ 50379 w 56056"/>
                    <a:gd name="connsiteY15" fmla="*/ 29635 h 49886"/>
                    <a:gd name="connsiteX16" fmla="*/ 50379 w 56056"/>
                    <a:gd name="connsiteY16" fmla="*/ 29645 h 49886"/>
                    <a:gd name="connsiteX17" fmla="*/ 48564 w 56056"/>
                    <a:gd name="connsiteY17" fmla="*/ 33818 h 49886"/>
                    <a:gd name="connsiteX18" fmla="*/ 34098 w 56056"/>
                    <a:gd name="connsiteY18" fmla="*/ 43767 h 49886"/>
                    <a:gd name="connsiteX19" fmla="*/ 7410 w 56056"/>
                    <a:gd name="connsiteY19" fmla="*/ 36012 h 49886"/>
                    <a:gd name="connsiteX20" fmla="*/ 5450 w 56056"/>
                    <a:gd name="connsiteY20" fmla="*/ 31057 h 49886"/>
                    <a:gd name="connsiteX21" fmla="*/ 5315 w 56056"/>
                    <a:gd name="connsiteY21" fmla="*/ 30421 h 49886"/>
                    <a:gd name="connsiteX22" fmla="*/ 6804 w 56056"/>
                    <a:gd name="connsiteY22" fmla="*/ 18735 h 49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6056" h="49886">
                      <a:moveTo>
                        <a:pt x="587" y="32246"/>
                      </a:moveTo>
                      <a:cubicBezTo>
                        <a:pt x="1112" y="34551"/>
                        <a:pt x="1965" y="36691"/>
                        <a:pt x="3126" y="38599"/>
                      </a:cubicBezTo>
                      <a:cubicBezTo>
                        <a:pt x="7876" y="46485"/>
                        <a:pt x="17044" y="49887"/>
                        <a:pt x="25998" y="49887"/>
                      </a:cubicBezTo>
                      <a:cubicBezTo>
                        <a:pt x="29254" y="49887"/>
                        <a:pt x="32491" y="49435"/>
                        <a:pt x="35471" y="48586"/>
                      </a:cubicBezTo>
                      <a:cubicBezTo>
                        <a:pt x="43211" y="46378"/>
                        <a:pt x="49374" y="42068"/>
                        <a:pt x="52835" y="36434"/>
                      </a:cubicBezTo>
                      <a:cubicBezTo>
                        <a:pt x="53869" y="34750"/>
                        <a:pt x="54664" y="32916"/>
                        <a:pt x="55203" y="30994"/>
                      </a:cubicBezTo>
                      <a:cubicBezTo>
                        <a:pt x="56644" y="25898"/>
                        <a:pt x="56247" y="20206"/>
                        <a:pt x="54111" y="15377"/>
                      </a:cubicBezTo>
                      <a:cubicBezTo>
                        <a:pt x="49888" y="5846"/>
                        <a:pt x="35476" y="-2526"/>
                        <a:pt x="21537" y="706"/>
                      </a:cubicBezTo>
                      <a:cubicBezTo>
                        <a:pt x="13103" y="2657"/>
                        <a:pt x="5697" y="8792"/>
                        <a:pt x="2217" y="16721"/>
                      </a:cubicBezTo>
                      <a:cubicBezTo>
                        <a:pt x="145" y="21438"/>
                        <a:pt x="-500" y="26636"/>
                        <a:pt x="389" y="31334"/>
                      </a:cubicBezTo>
                      <a:cubicBezTo>
                        <a:pt x="451" y="31673"/>
                        <a:pt x="524" y="31999"/>
                        <a:pt x="587" y="32246"/>
                      </a:cubicBezTo>
                      <a:close/>
                      <a:moveTo>
                        <a:pt x="6804" y="18735"/>
                      </a:moveTo>
                      <a:cubicBezTo>
                        <a:pt x="9663" y="12223"/>
                        <a:pt x="15738" y="7185"/>
                        <a:pt x="22663" y="5584"/>
                      </a:cubicBezTo>
                      <a:cubicBezTo>
                        <a:pt x="24105" y="5249"/>
                        <a:pt x="25662" y="5089"/>
                        <a:pt x="27278" y="5089"/>
                      </a:cubicBezTo>
                      <a:cubicBezTo>
                        <a:pt x="35850" y="5089"/>
                        <a:pt x="46099" y="9651"/>
                        <a:pt x="49529" y="17406"/>
                      </a:cubicBezTo>
                      <a:cubicBezTo>
                        <a:pt x="51204" y="21181"/>
                        <a:pt x="51510" y="25641"/>
                        <a:pt x="50379" y="29635"/>
                      </a:cubicBezTo>
                      <a:cubicBezTo>
                        <a:pt x="50379" y="29640"/>
                        <a:pt x="50379" y="29640"/>
                        <a:pt x="50379" y="29645"/>
                      </a:cubicBezTo>
                      <a:cubicBezTo>
                        <a:pt x="49967" y="31120"/>
                        <a:pt x="49355" y="32532"/>
                        <a:pt x="48564" y="33818"/>
                      </a:cubicBezTo>
                      <a:cubicBezTo>
                        <a:pt x="45769" y="38375"/>
                        <a:pt x="40629" y="41908"/>
                        <a:pt x="34098" y="43767"/>
                      </a:cubicBezTo>
                      <a:cubicBezTo>
                        <a:pt x="24765" y="46426"/>
                        <a:pt x="12599" y="44621"/>
                        <a:pt x="7410" y="36012"/>
                      </a:cubicBezTo>
                      <a:cubicBezTo>
                        <a:pt x="6527" y="34556"/>
                        <a:pt x="5872" y="32911"/>
                        <a:pt x="5450" y="31057"/>
                      </a:cubicBezTo>
                      <a:cubicBezTo>
                        <a:pt x="5397" y="30858"/>
                        <a:pt x="5353" y="30649"/>
                        <a:pt x="5315" y="30421"/>
                      </a:cubicBezTo>
                      <a:cubicBezTo>
                        <a:pt x="4605" y="26689"/>
                        <a:pt x="5134" y="22535"/>
                        <a:pt x="6804" y="1873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88" name="任意多边形 87"/>
                <p:cNvSpPr/>
                <p:nvPr/>
              </p:nvSpPr>
              <p:spPr>
                <a:xfrm>
                  <a:off x="-1760646" y="-488597"/>
                  <a:ext cx="35017" cy="31341"/>
                </a:xfrm>
                <a:custGeom>
                  <a:avLst/>
                  <a:gdLst>
                    <a:gd name="connsiteX0" fmla="*/ 371 w 35017"/>
                    <a:gd name="connsiteY0" fmla="*/ 20170 h 31341"/>
                    <a:gd name="connsiteX1" fmla="*/ 1988 w 35017"/>
                    <a:gd name="connsiteY1" fmla="*/ 24212 h 31341"/>
                    <a:gd name="connsiteX2" fmla="*/ 16332 w 35017"/>
                    <a:gd name="connsiteY2" fmla="*/ 31341 h 31341"/>
                    <a:gd name="connsiteX3" fmla="*/ 22166 w 35017"/>
                    <a:gd name="connsiteY3" fmla="*/ 30541 h 31341"/>
                    <a:gd name="connsiteX4" fmla="*/ 32973 w 35017"/>
                    <a:gd name="connsiteY4" fmla="*/ 22946 h 31341"/>
                    <a:gd name="connsiteX5" fmla="*/ 34478 w 35017"/>
                    <a:gd name="connsiteY5" fmla="*/ 19481 h 31341"/>
                    <a:gd name="connsiteX6" fmla="*/ 33788 w 35017"/>
                    <a:gd name="connsiteY6" fmla="*/ 9610 h 31341"/>
                    <a:gd name="connsiteX7" fmla="*/ 13460 w 35017"/>
                    <a:gd name="connsiteY7" fmla="*/ 394 h 31341"/>
                    <a:gd name="connsiteX8" fmla="*/ 1390 w 35017"/>
                    <a:gd name="connsiteY8" fmla="*/ 10401 h 31341"/>
                    <a:gd name="connsiteX9" fmla="*/ 245 w 35017"/>
                    <a:gd name="connsiteY9" fmla="*/ 19587 h 31341"/>
                    <a:gd name="connsiteX10" fmla="*/ 371 w 35017"/>
                    <a:gd name="connsiteY10" fmla="*/ 20170 h 31341"/>
                    <a:gd name="connsiteX11" fmla="*/ 5977 w 35017"/>
                    <a:gd name="connsiteY11" fmla="*/ 12415 h 31341"/>
                    <a:gd name="connsiteX12" fmla="*/ 14590 w 35017"/>
                    <a:gd name="connsiteY12" fmla="*/ 5276 h 31341"/>
                    <a:gd name="connsiteX13" fmla="*/ 17133 w 35017"/>
                    <a:gd name="connsiteY13" fmla="*/ 4999 h 31341"/>
                    <a:gd name="connsiteX14" fmla="*/ 29208 w 35017"/>
                    <a:gd name="connsiteY14" fmla="*/ 11633 h 31341"/>
                    <a:gd name="connsiteX15" fmla="*/ 29659 w 35017"/>
                    <a:gd name="connsiteY15" fmla="*/ 18127 h 31341"/>
                    <a:gd name="connsiteX16" fmla="*/ 29654 w 35017"/>
                    <a:gd name="connsiteY16" fmla="*/ 18132 h 31341"/>
                    <a:gd name="connsiteX17" fmla="*/ 28703 w 35017"/>
                    <a:gd name="connsiteY17" fmla="*/ 20325 h 31341"/>
                    <a:gd name="connsiteX18" fmla="*/ 20797 w 35017"/>
                    <a:gd name="connsiteY18" fmla="*/ 25722 h 31341"/>
                    <a:gd name="connsiteX19" fmla="*/ 6273 w 35017"/>
                    <a:gd name="connsiteY19" fmla="*/ 21621 h 31341"/>
                    <a:gd name="connsiteX20" fmla="*/ 5234 w 35017"/>
                    <a:gd name="connsiteY20" fmla="*/ 18976 h 31341"/>
                    <a:gd name="connsiteX21" fmla="*/ 5171 w 35017"/>
                    <a:gd name="connsiteY21" fmla="*/ 18675 h 31341"/>
                    <a:gd name="connsiteX22" fmla="*/ 5977 w 35017"/>
                    <a:gd name="connsiteY22" fmla="*/ 12415 h 31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5017" h="31341">
                      <a:moveTo>
                        <a:pt x="371" y="20170"/>
                      </a:moveTo>
                      <a:cubicBezTo>
                        <a:pt x="705" y="21635"/>
                        <a:pt x="1250" y="22994"/>
                        <a:pt x="1988" y="24212"/>
                      </a:cubicBezTo>
                      <a:cubicBezTo>
                        <a:pt x="4987" y="29191"/>
                        <a:pt x="10741" y="31341"/>
                        <a:pt x="16332" y="31341"/>
                      </a:cubicBezTo>
                      <a:cubicBezTo>
                        <a:pt x="18342" y="31341"/>
                        <a:pt x="20336" y="31060"/>
                        <a:pt x="22166" y="30541"/>
                      </a:cubicBezTo>
                      <a:cubicBezTo>
                        <a:pt x="26965" y="29172"/>
                        <a:pt x="30804" y="26479"/>
                        <a:pt x="32973" y="22946"/>
                      </a:cubicBezTo>
                      <a:cubicBezTo>
                        <a:pt x="33628" y="21873"/>
                        <a:pt x="34134" y="20708"/>
                        <a:pt x="34478" y="19481"/>
                      </a:cubicBezTo>
                      <a:cubicBezTo>
                        <a:pt x="35390" y="16258"/>
                        <a:pt x="35138" y="12662"/>
                        <a:pt x="33788" y="9610"/>
                      </a:cubicBezTo>
                      <a:cubicBezTo>
                        <a:pt x="30494" y="2165"/>
                        <a:pt x="20423" y="-1217"/>
                        <a:pt x="13460" y="394"/>
                      </a:cubicBezTo>
                      <a:cubicBezTo>
                        <a:pt x="8189" y="1612"/>
                        <a:pt x="3569" y="5446"/>
                        <a:pt x="1390" y="10401"/>
                      </a:cubicBezTo>
                      <a:cubicBezTo>
                        <a:pt x="89" y="13361"/>
                        <a:pt x="-313" y="16637"/>
                        <a:pt x="245" y="19587"/>
                      </a:cubicBezTo>
                      <a:cubicBezTo>
                        <a:pt x="288" y="19816"/>
                        <a:pt x="338" y="20039"/>
                        <a:pt x="371" y="20170"/>
                      </a:cubicBezTo>
                      <a:close/>
                      <a:moveTo>
                        <a:pt x="5977" y="12415"/>
                      </a:moveTo>
                      <a:cubicBezTo>
                        <a:pt x="7530" y="8882"/>
                        <a:pt x="10830" y="6145"/>
                        <a:pt x="14590" y="5276"/>
                      </a:cubicBezTo>
                      <a:cubicBezTo>
                        <a:pt x="15387" y="5092"/>
                        <a:pt x="16245" y="4999"/>
                        <a:pt x="17133" y="4999"/>
                      </a:cubicBezTo>
                      <a:cubicBezTo>
                        <a:pt x="21797" y="4999"/>
                        <a:pt x="27359" y="7455"/>
                        <a:pt x="29208" y="11633"/>
                      </a:cubicBezTo>
                      <a:cubicBezTo>
                        <a:pt x="30096" y="13638"/>
                        <a:pt x="30256" y="16006"/>
                        <a:pt x="29659" y="18127"/>
                      </a:cubicBezTo>
                      <a:cubicBezTo>
                        <a:pt x="29659" y="18127"/>
                        <a:pt x="29659" y="18132"/>
                        <a:pt x="29654" y="18132"/>
                      </a:cubicBezTo>
                      <a:cubicBezTo>
                        <a:pt x="29435" y="18913"/>
                        <a:pt x="29116" y="19651"/>
                        <a:pt x="28703" y="20325"/>
                      </a:cubicBezTo>
                      <a:cubicBezTo>
                        <a:pt x="27194" y="22786"/>
                        <a:pt x="24389" y="24698"/>
                        <a:pt x="20797" y="25722"/>
                      </a:cubicBezTo>
                      <a:cubicBezTo>
                        <a:pt x="15814" y="27144"/>
                        <a:pt x="9029" y="26192"/>
                        <a:pt x="6273" y="21621"/>
                      </a:cubicBezTo>
                      <a:cubicBezTo>
                        <a:pt x="5812" y="20859"/>
                        <a:pt x="5471" y="19995"/>
                        <a:pt x="5234" y="18976"/>
                      </a:cubicBezTo>
                      <a:cubicBezTo>
                        <a:pt x="5209" y="18884"/>
                        <a:pt x="5195" y="18791"/>
                        <a:pt x="5171" y="18675"/>
                      </a:cubicBezTo>
                      <a:cubicBezTo>
                        <a:pt x="4792" y="16685"/>
                        <a:pt x="5079" y="14458"/>
                        <a:pt x="5977" y="1241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89" name="任意多边形 88"/>
                <p:cNvSpPr/>
                <p:nvPr/>
              </p:nvSpPr>
              <p:spPr>
                <a:xfrm>
                  <a:off x="-1954039" y="-522484"/>
                  <a:ext cx="417678" cy="636091"/>
                </a:xfrm>
                <a:custGeom>
                  <a:avLst/>
                  <a:gdLst>
                    <a:gd name="connsiteX0" fmla="*/ 402963 w 417678"/>
                    <a:gd name="connsiteY0" fmla="*/ 76915 h 636091"/>
                    <a:gd name="connsiteX1" fmla="*/ 383763 w 417678"/>
                    <a:gd name="connsiteY1" fmla="*/ 72692 h 636091"/>
                    <a:gd name="connsiteX2" fmla="*/ 306853 w 417678"/>
                    <a:gd name="connsiteY2" fmla="*/ 68795 h 636091"/>
                    <a:gd name="connsiteX3" fmla="*/ 307484 w 417678"/>
                    <a:gd name="connsiteY3" fmla="*/ 59303 h 636091"/>
                    <a:gd name="connsiteX4" fmla="*/ 303631 w 417678"/>
                    <a:gd name="connsiteY4" fmla="*/ 54537 h 636091"/>
                    <a:gd name="connsiteX5" fmla="*/ 282210 w 417678"/>
                    <a:gd name="connsiteY5" fmla="*/ 54246 h 636091"/>
                    <a:gd name="connsiteX6" fmla="*/ 274106 w 417678"/>
                    <a:gd name="connsiteY6" fmla="*/ 54799 h 636091"/>
                    <a:gd name="connsiteX7" fmla="*/ 266249 w 417678"/>
                    <a:gd name="connsiteY7" fmla="*/ 54998 h 636091"/>
                    <a:gd name="connsiteX8" fmla="*/ 262769 w 417678"/>
                    <a:gd name="connsiteY8" fmla="*/ 30462 h 636091"/>
                    <a:gd name="connsiteX9" fmla="*/ 235020 w 417678"/>
                    <a:gd name="connsiteY9" fmla="*/ 5241 h 636091"/>
                    <a:gd name="connsiteX10" fmla="*/ 197996 w 417678"/>
                    <a:gd name="connsiteY10" fmla="*/ 1281 h 636091"/>
                    <a:gd name="connsiteX11" fmla="*/ 159579 w 417678"/>
                    <a:gd name="connsiteY11" fmla="*/ 33126 h 636091"/>
                    <a:gd name="connsiteX12" fmla="*/ 155368 w 417678"/>
                    <a:gd name="connsiteY12" fmla="*/ 58022 h 636091"/>
                    <a:gd name="connsiteX13" fmla="*/ 123900 w 417678"/>
                    <a:gd name="connsiteY13" fmla="*/ 57697 h 636091"/>
                    <a:gd name="connsiteX14" fmla="*/ 118703 w 417678"/>
                    <a:gd name="connsiteY14" fmla="*/ 59293 h 636091"/>
                    <a:gd name="connsiteX15" fmla="*/ 117247 w 417678"/>
                    <a:gd name="connsiteY15" fmla="*/ 64632 h 636091"/>
                    <a:gd name="connsiteX16" fmla="*/ 118722 w 417678"/>
                    <a:gd name="connsiteY16" fmla="*/ 70586 h 636091"/>
                    <a:gd name="connsiteX17" fmla="*/ 73652 w 417678"/>
                    <a:gd name="connsiteY17" fmla="*/ 71465 h 636091"/>
                    <a:gd name="connsiteX18" fmla="*/ 24205 w 417678"/>
                    <a:gd name="connsiteY18" fmla="*/ 72673 h 636091"/>
                    <a:gd name="connsiteX19" fmla="*/ 19697 w 417678"/>
                    <a:gd name="connsiteY19" fmla="*/ 77473 h 636091"/>
                    <a:gd name="connsiteX20" fmla="*/ 9850 w 417678"/>
                    <a:gd name="connsiteY20" fmla="*/ 347687 h 636091"/>
                    <a:gd name="connsiteX21" fmla="*/ 3 w 417678"/>
                    <a:gd name="connsiteY21" fmla="*/ 617897 h 636091"/>
                    <a:gd name="connsiteX22" fmla="*/ 1338 w 417678"/>
                    <a:gd name="connsiteY22" fmla="*/ 621489 h 636091"/>
                    <a:gd name="connsiteX23" fmla="*/ 4822 w 417678"/>
                    <a:gd name="connsiteY23" fmla="*/ 623085 h 636091"/>
                    <a:gd name="connsiteX24" fmla="*/ 354117 w 417678"/>
                    <a:gd name="connsiteY24" fmla="*/ 635931 h 636091"/>
                    <a:gd name="connsiteX25" fmla="*/ 360863 w 417678"/>
                    <a:gd name="connsiteY25" fmla="*/ 636091 h 636091"/>
                    <a:gd name="connsiteX26" fmla="*/ 388010 w 417678"/>
                    <a:gd name="connsiteY26" fmla="*/ 628428 h 636091"/>
                    <a:gd name="connsiteX27" fmla="*/ 400871 w 417678"/>
                    <a:gd name="connsiteY27" fmla="*/ 590779 h 636091"/>
                    <a:gd name="connsiteX28" fmla="*/ 417584 w 417678"/>
                    <a:gd name="connsiteY28" fmla="*/ 117685 h 636091"/>
                    <a:gd name="connsiteX29" fmla="*/ 402963 w 417678"/>
                    <a:gd name="connsiteY29" fmla="*/ 76915 h 636091"/>
                    <a:gd name="connsiteX30" fmla="*/ 383259 w 417678"/>
                    <a:gd name="connsiteY30" fmla="*/ 82694 h 636091"/>
                    <a:gd name="connsiteX31" fmla="*/ 397968 w 417678"/>
                    <a:gd name="connsiteY31" fmla="*/ 85601 h 636091"/>
                    <a:gd name="connsiteX32" fmla="*/ 407572 w 417678"/>
                    <a:gd name="connsiteY32" fmla="*/ 117330 h 636091"/>
                    <a:gd name="connsiteX33" fmla="*/ 405825 w 417678"/>
                    <a:gd name="connsiteY33" fmla="*/ 166850 h 636091"/>
                    <a:gd name="connsiteX34" fmla="*/ 381400 w 417678"/>
                    <a:gd name="connsiteY34" fmla="*/ 167273 h 636091"/>
                    <a:gd name="connsiteX35" fmla="*/ 382031 w 417678"/>
                    <a:gd name="connsiteY35" fmla="*/ 133641 h 636091"/>
                    <a:gd name="connsiteX36" fmla="*/ 379585 w 417678"/>
                    <a:gd name="connsiteY36" fmla="*/ 131094 h 636091"/>
                    <a:gd name="connsiteX37" fmla="*/ 290941 w 417678"/>
                    <a:gd name="connsiteY37" fmla="*/ 129045 h 636091"/>
                    <a:gd name="connsiteX38" fmla="*/ 293882 w 417678"/>
                    <a:gd name="connsiteY38" fmla="*/ 118228 h 636091"/>
                    <a:gd name="connsiteX39" fmla="*/ 297978 w 417678"/>
                    <a:gd name="connsiteY39" fmla="*/ 103111 h 636091"/>
                    <a:gd name="connsiteX40" fmla="*/ 300832 w 417678"/>
                    <a:gd name="connsiteY40" fmla="*/ 93245 h 636091"/>
                    <a:gd name="connsiteX41" fmla="*/ 304908 w 417678"/>
                    <a:gd name="connsiteY41" fmla="*/ 78730 h 636091"/>
                    <a:gd name="connsiteX42" fmla="*/ 49722 w 417678"/>
                    <a:gd name="connsiteY42" fmla="*/ 132864 h 636091"/>
                    <a:gd name="connsiteX43" fmla="*/ 91254 w 417678"/>
                    <a:gd name="connsiteY43" fmla="*/ 132505 h 636091"/>
                    <a:gd name="connsiteX44" fmla="*/ 133960 w 417678"/>
                    <a:gd name="connsiteY44" fmla="*/ 132078 h 636091"/>
                    <a:gd name="connsiteX45" fmla="*/ 137309 w 417678"/>
                    <a:gd name="connsiteY45" fmla="*/ 145594 h 636091"/>
                    <a:gd name="connsiteX46" fmla="*/ 142173 w 417678"/>
                    <a:gd name="connsiteY46" fmla="*/ 149399 h 636091"/>
                    <a:gd name="connsiteX47" fmla="*/ 142186 w 417678"/>
                    <a:gd name="connsiteY47" fmla="*/ 149399 h 636091"/>
                    <a:gd name="connsiteX48" fmla="*/ 281856 w 417678"/>
                    <a:gd name="connsiteY48" fmla="*/ 149064 h 636091"/>
                    <a:gd name="connsiteX49" fmla="*/ 286703 w 417678"/>
                    <a:gd name="connsiteY49" fmla="*/ 145269 h 636091"/>
                    <a:gd name="connsiteX50" fmla="*/ 289605 w 417678"/>
                    <a:gd name="connsiteY50" fmla="*/ 134025 h 636091"/>
                    <a:gd name="connsiteX51" fmla="*/ 376975 w 417678"/>
                    <a:gd name="connsiteY51" fmla="*/ 136039 h 636091"/>
                    <a:gd name="connsiteX52" fmla="*/ 368724 w 417678"/>
                    <a:gd name="connsiteY52" fmla="*/ 576904 h 636091"/>
                    <a:gd name="connsiteX53" fmla="*/ 361357 w 417678"/>
                    <a:gd name="connsiteY53" fmla="*/ 598510 h 636091"/>
                    <a:gd name="connsiteX54" fmla="*/ 346764 w 417678"/>
                    <a:gd name="connsiteY54" fmla="*/ 600500 h 636091"/>
                    <a:gd name="connsiteX55" fmla="*/ 36619 w 417678"/>
                    <a:gd name="connsiteY55" fmla="*/ 581661 h 636091"/>
                    <a:gd name="connsiteX56" fmla="*/ 142585 w 417678"/>
                    <a:gd name="connsiteY56" fmla="*/ 125236 h 636091"/>
                    <a:gd name="connsiteX57" fmla="*/ 281468 w 417678"/>
                    <a:gd name="connsiteY57" fmla="*/ 125692 h 636091"/>
                    <a:gd name="connsiteX58" fmla="*/ 277940 w 417678"/>
                    <a:gd name="connsiteY58" fmla="*/ 139058 h 636091"/>
                    <a:gd name="connsiteX59" fmla="*/ 146088 w 417678"/>
                    <a:gd name="connsiteY59" fmla="*/ 139373 h 636091"/>
                    <a:gd name="connsiteX60" fmla="*/ 168747 w 417678"/>
                    <a:gd name="connsiteY60" fmla="*/ 37154 h 636091"/>
                    <a:gd name="connsiteX61" fmla="*/ 200253 w 417678"/>
                    <a:gd name="connsiteY61" fmla="*/ 11040 h 636091"/>
                    <a:gd name="connsiteX62" fmla="*/ 209414 w 417678"/>
                    <a:gd name="connsiteY62" fmla="*/ 10050 h 636091"/>
                    <a:gd name="connsiteX63" fmla="*/ 253607 w 417678"/>
                    <a:gd name="connsiteY63" fmla="*/ 34514 h 636091"/>
                    <a:gd name="connsiteX64" fmla="*/ 255295 w 417678"/>
                    <a:gd name="connsiteY64" fmla="*/ 58798 h 636091"/>
                    <a:gd name="connsiteX65" fmla="*/ 255290 w 417678"/>
                    <a:gd name="connsiteY65" fmla="*/ 58813 h 636091"/>
                    <a:gd name="connsiteX66" fmla="*/ 254602 w 417678"/>
                    <a:gd name="connsiteY66" fmla="*/ 60992 h 636091"/>
                    <a:gd name="connsiteX67" fmla="*/ 251690 w 417678"/>
                    <a:gd name="connsiteY67" fmla="*/ 67102 h 636091"/>
                    <a:gd name="connsiteX68" fmla="*/ 238237 w 417678"/>
                    <a:gd name="connsiteY68" fmla="*/ 80215 h 636091"/>
                    <a:gd name="connsiteX69" fmla="*/ 236282 w 417678"/>
                    <a:gd name="connsiteY69" fmla="*/ 81370 h 636091"/>
                    <a:gd name="connsiteX70" fmla="*/ 229948 w 417678"/>
                    <a:gd name="connsiteY70" fmla="*/ 84442 h 636091"/>
                    <a:gd name="connsiteX71" fmla="*/ 222955 w 417678"/>
                    <a:gd name="connsiteY71" fmla="*/ 86863 h 636091"/>
                    <a:gd name="connsiteX72" fmla="*/ 169951 w 417678"/>
                    <a:gd name="connsiteY72" fmla="*/ 71460 h 636091"/>
                    <a:gd name="connsiteX73" fmla="*/ 166102 w 417678"/>
                    <a:gd name="connsiteY73" fmla="*/ 61773 h 636091"/>
                    <a:gd name="connsiteX74" fmla="*/ 166063 w 417678"/>
                    <a:gd name="connsiteY74" fmla="*/ 61618 h 636091"/>
                    <a:gd name="connsiteX75" fmla="*/ 165796 w 417678"/>
                    <a:gd name="connsiteY75" fmla="*/ 60361 h 636091"/>
                    <a:gd name="connsiteX76" fmla="*/ 168747 w 417678"/>
                    <a:gd name="connsiteY76" fmla="*/ 37154 h 636091"/>
                    <a:gd name="connsiteX77" fmla="*/ 157435 w 417678"/>
                    <a:gd name="connsiteY77" fmla="*/ 67995 h 636091"/>
                    <a:gd name="connsiteX78" fmla="*/ 158342 w 417678"/>
                    <a:gd name="connsiteY78" fmla="*/ 70489 h 636091"/>
                    <a:gd name="connsiteX79" fmla="*/ 158580 w 417678"/>
                    <a:gd name="connsiteY79" fmla="*/ 71062 h 636091"/>
                    <a:gd name="connsiteX80" fmla="*/ 159579 w 417678"/>
                    <a:gd name="connsiteY80" fmla="*/ 73294 h 636091"/>
                    <a:gd name="connsiteX81" fmla="*/ 159948 w 417678"/>
                    <a:gd name="connsiteY81" fmla="*/ 74037 h 636091"/>
                    <a:gd name="connsiteX82" fmla="*/ 161376 w 417678"/>
                    <a:gd name="connsiteY82" fmla="*/ 76638 h 636091"/>
                    <a:gd name="connsiteX83" fmla="*/ 163044 w 417678"/>
                    <a:gd name="connsiteY83" fmla="*/ 79166 h 636091"/>
                    <a:gd name="connsiteX84" fmla="*/ 163500 w 417678"/>
                    <a:gd name="connsiteY84" fmla="*/ 79797 h 636091"/>
                    <a:gd name="connsiteX85" fmla="*/ 165170 w 417678"/>
                    <a:gd name="connsiteY85" fmla="*/ 81923 h 636091"/>
                    <a:gd name="connsiteX86" fmla="*/ 165355 w 417678"/>
                    <a:gd name="connsiteY86" fmla="*/ 82151 h 636091"/>
                    <a:gd name="connsiteX87" fmla="*/ 167339 w 417678"/>
                    <a:gd name="connsiteY87" fmla="*/ 84296 h 636091"/>
                    <a:gd name="connsiteX88" fmla="*/ 167878 w 417678"/>
                    <a:gd name="connsiteY88" fmla="*/ 84825 h 636091"/>
                    <a:gd name="connsiteX89" fmla="*/ 169703 w 417678"/>
                    <a:gd name="connsiteY89" fmla="*/ 86519 h 636091"/>
                    <a:gd name="connsiteX90" fmla="*/ 170062 w 417678"/>
                    <a:gd name="connsiteY90" fmla="*/ 86839 h 636091"/>
                    <a:gd name="connsiteX91" fmla="*/ 172314 w 417678"/>
                    <a:gd name="connsiteY91" fmla="*/ 88620 h 636091"/>
                    <a:gd name="connsiteX92" fmla="*/ 172901 w 417678"/>
                    <a:gd name="connsiteY92" fmla="*/ 89047 h 636091"/>
                    <a:gd name="connsiteX93" fmla="*/ 174877 w 417678"/>
                    <a:gd name="connsiteY93" fmla="*/ 90396 h 636091"/>
                    <a:gd name="connsiteX94" fmla="*/ 175386 w 417678"/>
                    <a:gd name="connsiteY94" fmla="*/ 90726 h 636091"/>
                    <a:gd name="connsiteX95" fmla="*/ 177856 w 417678"/>
                    <a:gd name="connsiteY95" fmla="*/ 92167 h 636091"/>
                    <a:gd name="connsiteX96" fmla="*/ 178458 w 417678"/>
                    <a:gd name="connsiteY96" fmla="*/ 92483 h 636091"/>
                    <a:gd name="connsiteX97" fmla="*/ 180583 w 417678"/>
                    <a:gd name="connsiteY97" fmla="*/ 93541 h 636091"/>
                    <a:gd name="connsiteX98" fmla="*/ 181209 w 417678"/>
                    <a:gd name="connsiteY98" fmla="*/ 93832 h 636091"/>
                    <a:gd name="connsiteX99" fmla="*/ 183859 w 417678"/>
                    <a:gd name="connsiteY99" fmla="*/ 94953 h 636091"/>
                    <a:gd name="connsiteX100" fmla="*/ 184427 w 417678"/>
                    <a:gd name="connsiteY100" fmla="*/ 95162 h 636091"/>
                    <a:gd name="connsiteX101" fmla="*/ 186713 w 417678"/>
                    <a:gd name="connsiteY101" fmla="*/ 95967 h 636091"/>
                    <a:gd name="connsiteX102" fmla="*/ 187416 w 417678"/>
                    <a:gd name="connsiteY102" fmla="*/ 96195 h 636091"/>
                    <a:gd name="connsiteX103" fmla="*/ 190211 w 417678"/>
                    <a:gd name="connsiteY103" fmla="*/ 97001 h 636091"/>
                    <a:gd name="connsiteX104" fmla="*/ 190682 w 417678"/>
                    <a:gd name="connsiteY104" fmla="*/ 97118 h 636091"/>
                    <a:gd name="connsiteX105" fmla="*/ 193148 w 417678"/>
                    <a:gd name="connsiteY105" fmla="*/ 97680 h 636091"/>
                    <a:gd name="connsiteX106" fmla="*/ 193905 w 417678"/>
                    <a:gd name="connsiteY106" fmla="*/ 97836 h 636091"/>
                    <a:gd name="connsiteX107" fmla="*/ 196807 w 417678"/>
                    <a:gd name="connsiteY107" fmla="*/ 98345 h 636091"/>
                    <a:gd name="connsiteX108" fmla="*/ 197079 w 417678"/>
                    <a:gd name="connsiteY108" fmla="*/ 98379 h 636091"/>
                    <a:gd name="connsiteX109" fmla="*/ 199786 w 417678"/>
                    <a:gd name="connsiteY109" fmla="*/ 98709 h 636091"/>
                    <a:gd name="connsiteX110" fmla="*/ 200554 w 417678"/>
                    <a:gd name="connsiteY110" fmla="*/ 98787 h 636091"/>
                    <a:gd name="connsiteX111" fmla="*/ 203485 w 417678"/>
                    <a:gd name="connsiteY111" fmla="*/ 99000 h 636091"/>
                    <a:gd name="connsiteX112" fmla="*/ 203523 w 417678"/>
                    <a:gd name="connsiteY112" fmla="*/ 99000 h 636091"/>
                    <a:gd name="connsiteX113" fmla="*/ 206504 w 417678"/>
                    <a:gd name="connsiteY113" fmla="*/ 99073 h 636091"/>
                    <a:gd name="connsiteX114" fmla="*/ 206858 w 417678"/>
                    <a:gd name="connsiteY114" fmla="*/ 99083 h 636091"/>
                    <a:gd name="connsiteX115" fmla="*/ 207425 w 417678"/>
                    <a:gd name="connsiteY115" fmla="*/ 99068 h 636091"/>
                    <a:gd name="connsiteX116" fmla="*/ 208741 w 417678"/>
                    <a:gd name="connsiteY116" fmla="*/ 99049 h 636091"/>
                    <a:gd name="connsiteX117" fmla="*/ 209783 w 417678"/>
                    <a:gd name="connsiteY117" fmla="*/ 99015 h 636091"/>
                    <a:gd name="connsiteX118" fmla="*/ 211099 w 417678"/>
                    <a:gd name="connsiteY118" fmla="*/ 98947 h 636091"/>
                    <a:gd name="connsiteX119" fmla="*/ 212128 w 417678"/>
                    <a:gd name="connsiteY119" fmla="*/ 98879 h 636091"/>
                    <a:gd name="connsiteX120" fmla="*/ 213457 w 417678"/>
                    <a:gd name="connsiteY120" fmla="*/ 98763 h 636091"/>
                    <a:gd name="connsiteX121" fmla="*/ 214457 w 417678"/>
                    <a:gd name="connsiteY121" fmla="*/ 98666 h 636091"/>
                    <a:gd name="connsiteX122" fmla="*/ 215796 w 417678"/>
                    <a:gd name="connsiteY122" fmla="*/ 98506 h 636091"/>
                    <a:gd name="connsiteX123" fmla="*/ 216763 w 417678"/>
                    <a:gd name="connsiteY123" fmla="*/ 98379 h 636091"/>
                    <a:gd name="connsiteX124" fmla="*/ 218131 w 417678"/>
                    <a:gd name="connsiteY124" fmla="*/ 98166 h 636091"/>
                    <a:gd name="connsiteX125" fmla="*/ 219043 w 417678"/>
                    <a:gd name="connsiteY125" fmla="*/ 98015 h 636091"/>
                    <a:gd name="connsiteX126" fmla="*/ 220450 w 417678"/>
                    <a:gd name="connsiteY126" fmla="*/ 97748 h 636091"/>
                    <a:gd name="connsiteX127" fmla="*/ 221300 w 417678"/>
                    <a:gd name="connsiteY127" fmla="*/ 97583 h 636091"/>
                    <a:gd name="connsiteX128" fmla="*/ 222815 w 417678"/>
                    <a:gd name="connsiteY128" fmla="*/ 97234 h 636091"/>
                    <a:gd name="connsiteX129" fmla="*/ 223518 w 417678"/>
                    <a:gd name="connsiteY129" fmla="*/ 97074 h 636091"/>
                    <a:gd name="connsiteX130" fmla="*/ 225697 w 417678"/>
                    <a:gd name="connsiteY130" fmla="*/ 96496 h 636091"/>
                    <a:gd name="connsiteX131" fmla="*/ 260226 w 417678"/>
                    <a:gd name="connsiteY131" fmla="*/ 72338 h 636091"/>
                    <a:gd name="connsiteX132" fmla="*/ 261517 w 417678"/>
                    <a:gd name="connsiteY132" fmla="*/ 70047 h 636091"/>
                    <a:gd name="connsiteX133" fmla="*/ 261827 w 417678"/>
                    <a:gd name="connsiteY133" fmla="*/ 69451 h 636091"/>
                    <a:gd name="connsiteX134" fmla="*/ 262851 w 417678"/>
                    <a:gd name="connsiteY134" fmla="*/ 67306 h 636091"/>
                    <a:gd name="connsiteX135" fmla="*/ 262968 w 417678"/>
                    <a:gd name="connsiteY135" fmla="*/ 67048 h 636091"/>
                    <a:gd name="connsiteX136" fmla="*/ 263764 w 417678"/>
                    <a:gd name="connsiteY136" fmla="*/ 65083 h 636091"/>
                    <a:gd name="connsiteX137" fmla="*/ 274386 w 417678"/>
                    <a:gd name="connsiteY137" fmla="*/ 64806 h 636091"/>
                    <a:gd name="connsiteX138" fmla="*/ 283064 w 417678"/>
                    <a:gd name="connsiteY138" fmla="*/ 64219 h 636091"/>
                    <a:gd name="connsiteX139" fmla="*/ 297347 w 417678"/>
                    <a:gd name="connsiteY139" fmla="*/ 63695 h 636091"/>
                    <a:gd name="connsiteX140" fmla="*/ 291232 w 417678"/>
                    <a:gd name="connsiteY140" fmla="*/ 90357 h 636091"/>
                    <a:gd name="connsiteX141" fmla="*/ 288291 w 417678"/>
                    <a:gd name="connsiteY141" fmla="*/ 100534 h 636091"/>
                    <a:gd name="connsiteX142" fmla="*/ 284215 w 417678"/>
                    <a:gd name="connsiteY142" fmla="*/ 115578 h 636091"/>
                    <a:gd name="connsiteX143" fmla="*/ 282821 w 417678"/>
                    <a:gd name="connsiteY143" fmla="*/ 120684 h 636091"/>
                    <a:gd name="connsiteX144" fmla="*/ 141343 w 417678"/>
                    <a:gd name="connsiteY144" fmla="*/ 120223 h 636091"/>
                    <a:gd name="connsiteX145" fmla="*/ 128428 w 417678"/>
                    <a:gd name="connsiteY145" fmla="*/ 68116 h 636091"/>
                    <a:gd name="connsiteX146" fmla="*/ 157435 w 417678"/>
                    <a:gd name="connsiteY146" fmla="*/ 67995 h 636091"/>
                    <a:gd name="connsiteX147" fmla="*/ 73512 w 417678"/>
                    <a:gd name="connsiteY147" fmla="*/ 81481 h 636091"/>
                    <a:gd name="connsiteX148" fmla="*/ 121158 w 417678"/>
                    <a:gd name="connsiteY148" fmla="*/ 80428 h 636091"/>
                    <a:gd name="connsiteX149" fmla="*/ 132738 w 417678"/>
                    <a:gd name="connsiteY149" fmla="*/ 127133 h 636091"/>
                    <a:gd name="connsiteX150" fmla="*/ 91346 w 417678"/>
                    <a:gd name="connsiteY150" fmla="*/ 127497 h 636091"/>
                    <a:gd name="connsiteX151" fmla="*/ 47107 w 417678"/>
                    <a:gd name="connsiteY151" fmla="*/ 128017 h 636091"/>
                    <a:gd name="connsiteX152" fmla="*/ 44782 w 417678"/>
                    <a:gd name="connsiteY152" fmla="*/ 130443 h 636091"/>
                    <a:gd name="connsiteX153" fmla="*/ 43865 w 417678"/>
                    <a:gd name="connsiteY153" fmla="*/ 161948 h 636091"/>
                    <a:gd name="connsiteX154" fmla="*/ 26637 w 417678"/>
                    <a:gd name="connsiteY154" fmla="*/ 161420 h 636091"/>
                    <a:gd name="connsiteX155" fmla="*/ 29543 w 417678"/>
                    <a:gd name="connsiteY155" fmla="*/ 82248 h 636091"/>
                    <a:gd name="connsiteX156" fmla="*/ 73512 w 417678"/>
                    <a:gd name="connsiteY156" fmla="*/ 81481 h 636091"/>
                    <a:gd name="connsiteX157" fmla="*/ 390858 w 417678"/>
                    <a:gd name="connsiteY157" fmla="*/ 590424 h 636091"/>
                    <a:gd name="connsiteX158" fmla="*/ 381614 w 417678"/>
                    <a:gd name="connsiteY158" fmla="*/ 620722 h 636091"/>
                    <a:gd name="connsiteX159" fmla="*/ 354486 w 417678"/>
                    <a:gd name="connsiteY159" fmla="*/ 625919 h 636091"/>
                    <a:gd name="connsiteX160" fmla="*/ 10195 w 417678"/>
                    <a:gd name="connsiteY160" fmla="*/ 613258 h 636091"/>
                    <a:gd name="connsiteX161" fmla="*/ 19857 w 417678"/>
                    <a:gd name="connsiteY161" fmla="*/ 348051 h 636091"/>
                    <a:gd name="connsiteX162" fmla="*/ 26452 w 417678"/>
                    <a:gd name="connsiteY162" fmla="*/ 166428 h 636091"/>
                    <a:gd name="connsiteX163" fmla="*/ 43714 w 417678"/>
                    <a:gd name="connsiteY163" fmla="*/ 166957 h 636091"/>
                    <a:gd name="connsiteX164" fmla="*/ 31543 w 417678"/>
                    <a:gd name="connsiteY164" fmla="*/ 583941 h 636091"/>
                    <a:gd name="connsiteX165" fmla="*/ 33897 w 417678"/>
                    <a:gd name="connsiteY165" fmla="*/ 586513 h 636091"/>
                    <a:gd name="connsiteX166" fmla="*/ 346459 w 417678"/>
                    <a:gd name="connsiteY166" fmla="*/ 605498 h 636091"/>
                    <a:gd name="connsiteX167" fmla="*/ 351578 w 417678"/>
                    <a:gd name="connsiteY167" fmla="*/ 605697 h 636091"/>
                    <a:gd name="connsiteX168" fmla="*/ 364027 w 417678"/>
                    <a:gd name="connsiteY168" fmla="*/ 602746 h 636091"/>
                    <a:gd name="connsiteX169" fmla="*/ 373727 w 417678"/>
                    <a:gd name="connsiteY169" fmla="*/ 576997 h 636091"/>
                    <a:gd name="connsiteX170" fmla="*/ 381308 w 417678"/>
                    <a:gd name="connsiteY170" fmla="*/ 172281 h 636091"/>
                    <a:gd name="connsiteX171" fmla="*/ 405646 w 417678"/>
                    <a:gd name="connsiteY171" fmla="*/ 171858 h 636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</a:cxnLst>
                  <a:rect l="l" t="t" r="r" b="b"/>
                  <a:pathLst>
                    <a:path w="417678" h="636091">
                      <a:moveTo>
                        <a:pt x="402963" y="76915"/>
                      </a:moveTo>
                      <a:cubicBezTo>
                        <a:pt x="396751" y="73348"/>
                        <a:pt x="389549" y="72984"/>
                        <a:pt x="383763" y="72692"/>
                      </a:cubicBezTo>
                      <a:lnTo>
                        <a:pt x="306853" y="68795"/>
                      </a:lnTo>
                      <a:cubicBezTo>
                        <a:pt x="307304" y="65578"/>
                        <a:pt x="307553" y="62394"/>
                        <a:pt x="307484" y="59303"/>
                      </a:cubicBezTo>
                      <a:cubicBezTo>
                        <a:pt x="307436" y="57022"/>
                        <a:pt x="305849" y="55061"/>
                        <a:pt x="303631" y="54537"/>
                      </a:cubicBezTo>
                      <a:cubicBezTo>
                        <a:pt x="297016" y="52975"/>
                        <a:pt x="289490" y="53620"/>
                        <a:pt x="282210" y="54246"/>
                      </a:cubicBezTo>
                      <a:cubicBezTo>
                        <a:pt x="279317" y="54494"/>
                        <a:pt x="276585" y="54727"/>
                        <a:pt x="274106" y="54799"/>
                      </a:cubicBezTo>
                      <a:cubicBezTo>
                        <a:pt x="271489" y="54872"/>
                        <a:pt x="268869" y="54935"/>
                        <a:pt x="266249" y="54998"/>
                      </a:cubicBezTo>
                      <a:cubicBezTo>
                        <a:pt x="267306" y="46700"/>
                        <a:pt x="266122" y="38042"/>
                        <a:pt x="262769" y="30462"/>
                      </a:cubicBezTo>
                      <a:cubicBezTo>
                        <a:pt x="258013" y="19717"/>
                        <a:pt x="248161" y="10758"/>
                        <a:pt x="235020" y="5241"/>
                      </a:cubicBezTo>
                      <a:cubicBezTo>
                        <a:pt x="222790" y="101"/>
                        <a:pt x="209289" y="-1340"/>
                        <a:pt x="197996" y="1281"/>
                      </a:cubicBezTo>
                      <a:cubicBezTo>
                        <a:pt x="181219" y="5158"/>
                        <a:pt x="166501" y="17363"/>
                        <a:pt x="159579" y="33126"/>
                      </a:cubicBezTo>
                      <a:cubicBezTo>
                        <a:pt x="156061" y="41138"/>
                        <a:pt x="154620" y="49835"/>
                        <a:pt x="155368" y="58022"/>
                      </a:cubicBezTo>
                      <a:cubicBezTo>
                        <a:pt x="132053" y="58556"/>
                        <a:pt x="125643" y="58065"/>
                        <a:pt x="123900" y="57697"/>
                      </a:cubicBezTo>
                      <a:cubicBezTo>
                        <a:pt x="122003" y="57308"/>
                        <a:pt x="120057" y="57905"/>
                        <a:pt x="118703" y="59293"/>
                      </a:cubicBezTo>
                      <a:cubicBezTo>
                        <a:pt x="117339" y="60686"/>
                        <a:pt x="116791" y="62656"/>
                        <a:pt x="117247" y="64632"/>
                      </a:cubicBezTo>
                      <a:lnTo>
                        <a:pt x="118722" y="70586"/>
                      </a:lnTo>
                      <a:cubicBezTo>
                        <a:pt x="103741" y="71858"/>
                        <a:pt x="88464" y="71668"/>
                        <a:pt x="73652" y="71465"/>
                      </a:cubicBezTo>
                      <a:cubicBezTo>
                        <a:pt x="57492" y="71246"/>
                        <a:pt x="40783" y="71018"/>
                        <a:pt x="24205" y="72673"/>
                      </a:cubicBezTo>
                      <a:cubicBezTo>
                        <a:pt x="21716" y="72920"/>
                        <a:pt x="19794" y="74968"/>
                        <a:pt x="19697" y="77473"/>
                      </a:cubicBezTo>
                      <a:cubicBezTo>
                        <a:pt x="16416" y="166311"/>
                        <a:pt x="13077" y="258519"/>
                        <a:pt x="9850" y="347687"/>
                      </a:cubicBezTo>
                      <a:cubicBezTo>
                        <a:pt x="6623" y="436857"/>
                        <a:pt x="3284" y="529064"/>
                        <a:pt x="3" y="617897"/>
                      </a:cubicBezTo>
                      <a:cubicBezTo>
                        <a:pt x="-45" y="619227"/>
                        <a:pt x="435" y="620518"/>
                        <a:pt x="1338" y="621489"/>
                      </a:cubicBezTo>
                      <a:cubicBezTo>
                        <a:pt x="2241" y="622464"/>
                        <a:pt x="3498" y="623037"/>
                        <a:pt x="4822" y="623085"/>
                      </a:cubicBezTo>
                      <a:lnTo>
                        <a:pt x="354117" y="635931"/>
                      </a:lnTo>
                      <a:cubicBezTo>
                        <a:pt x="356170" y="636009"/>
                        <a:pt x="358446" y="636091"/>
                        <a:pt x="360863" y="636091"/>
                      </a:cubicBezTo>
                      <a:cubicBezTo>
                        <a:pt x="369598" y="636091"/>
                        <a:pt x="380100" y="634994"/>
                        <a:pt x="388010" y="628428"/>
                      </a:cubicBezTo>
                      <a:cubicBezTo>
                        <a:pt x="398969" y="619334"/>
                        <a:pt x="400395" y="604227"/>
                        <a:pt x="400871" y="590779"/>
                      </a:cubicBezTo>
                      <a:lnTo>
                        <a:pt x="417584" y="117685"/>
                      </a:lnTo>
                      <a:cubicBezTo>
                        <a:pt x="418104" y="102912"/>
                        <a:pt x="416915" y="84932"/>
                        <a:pt x="402963" y="76915"/>
                      </a:cubicBezTo>
                      <a:close/>
                      <a:moveTo>
                        <a:pt x="383259" y="82694"/>
                      </a:moveTo>
                      <a:cubicBezTo>
                        <a:pt x="388218" y="82942"/>
                        <a:pt x="393844" y="83228"/>
                        <a:pt x="397968" y="85601"/>
                      </a:cubicBezTo>
                      <a:cubicBezTo>
                        <a:pt x="407286" y="90954"/>
                        <a:pt x="407994" y="105368"/>
                        <a:pt x="407572" y="117330"/>
                      </a:cubicBezTo>
                      <a:lnTo>
                        <a:pt x="405825" y="166850"/>
                      </a:lnTo>
                      <a:lnTo>
                        <a:pt x="381400" y="167273"/>
                      </a:lnTo>
                      <a:lnTo>
                        <a:pt x="382031" y="133641"/>
                      </a:lnTo>
                      <a:cubicBezTo>
                        <a:pt x="382055" y="132263"/>
                        <a:pt x="380964" y="131123"/>
                        <a:pt x="379585" y="131094"/>
                      </a:cubicBezTo>
                      <a:lnTo>
                        <a:pt x="290941" y="129045"/>
                      </a:lnTo>
                      <a:cubicBezTo>
                        <a:pt x="291921" y="125410"/>
                        <a:pt x="292906" y="121790"/>
                        <a:pt x="293882" y="118228"/>
                      </a:cubicBezTo>
                      <a:cubicBezTo>
                        <a:pt x="295260" y="113191"/>
                        <a:pt x="296634" y="108158"/>
                        <a:pt x="297978" y="103111"/>
                      </a:cubicBezTo>
                      <a:cubicBezTo>
                        <a:pt x="298803" y="99991"/>
                        <a:pt x="299788" y="96715"/>
                        <a:pt x="300832" y="93245"/>
                      </a:cubicBezTo>
                      <a:cubicBezTo>
                        <a:pt x="302224" y="88605"/>
                        <a:pt x="303699" y="83694"/>
                        <a:pt x="304908" y="78730"/>
                      </a:cubicBezTo>
                      <a:close/>
                      <a:moveTo>
                        <a:pt x="49722" y="132864"/>
                      </a:moveTo>
                      <a:cubicBezTo>
                        <a:pt x="63655" y="131996"/>
                        <a:pt x="77671" y="132253"/>
                        <a:pt x="91254" y="132505"/>
                      </a:cubicBezTo>
                      <a:cubicBezTo>
                        <a:pt x="105182" y="132762"/>
                        <a:pt x="119571" y="133015"/>
                        <a:pt x="133960" y="132078"/>
                      </a:cubicBezTo>
                      <a:lnTo>
                        <a:pt x="137309" y="145594"/>
                      </a:lnTo>
                      <a:cubicBezTo>
                        <a:pt x="137863" y="147826"/>
                        <a:pt x="139872" y="149399"/>
                        <a:pt x="142173" y="149399"/>
                      </a:cubicBezTo>
                      <a:cubicBezTo>
                        <a:pt x="142176" y="149399"/>
                        <a:pt x="142176" y="149399"/>
                        <a:pt x="142186" y="149399"/>
                      </a:cubicBezTo>
                      <a:lnTo>
                        <a:pt x="281856" y="149064"/>
                      </a:lnTo>
                      <a:cubicBezTo>
                        <a:pt x="284151" y="149059"/>
                        <a:pt x="286145" y="147492"/>
                        <a:pt x="286703" y="145269"/>
                      </a:cubicBezTo>
                      <a:cubicBezTo>
                        <a:pt x="287635" y="141532"/>
                        <a:pt x="288615" y="137772"/>
                        <a:pt x="289605" y="134025"/>
                      </a:cubicBezTo>
                      <a:lnTo>
                        <a:pt x="376975" y="136039"/>
                      </a:lnTo>
                      <a:lnTo>
                        <a:pt x="368724" y="576904"/>
                      </a:lnTo>
                      <a:cubicBezTo>
                        <a:pt x="368554" y="585824"/>
                        <a:pt x="367550" y="594612"/>
                        <a:pt x="361357" y="598510"/>
                      </a:cubicBezTo>
                      <a:cubicBezTo>
                        <a:pt x="357510" y="600936"/>
                        <a:pt x="352467" y="600844"/>
                        <a:pt x="346764" y="600500"/>
                      </a:cubicBezTo>
                      <a:lnTo>
                        <a:pt x="36619" y="581661"/>
                      </a:lnTo>
                      <a:close/>
                      <a:moveTo>
                        <a:pt x="142585" y="125236"/>
                      </a:moveTo>
                      <a:lnTo>
                        <a:pt x="281468" y="125692"/>
                      </a:lnTo>
                      <a:cubicBezTo>
                        <a:pt x="280269" y="130122"/>
                        <a:pt x="279080" y="134587"/>
                        <a:pt x="277940" y="139058"/>
                      </a:cubicBezTo>
                      <a:lnTo>
                        <a:pt x="146088" y="139373"/>
                      </a:lnTo>
                      <a:close/>
                      <a:moveTo>
                        <a:pt x="168747" y="37154"/>
                      </a:moveTo>
                      <a:cubicBezTo>
                        <a:pt x="174424" y="24225"/>
                        <a:pt x="186494" y="14219"/>
                        <a:pt x="200253" y="11040"/>
                      </a:cubicBezTo>
                      <a:cubicBezTo>
                        <a:pt x="203116" y="10375"/>
                        <a:pt x="206203" y="10050"/>
                        <a:pt x="209414" y="10050"/>
                      </a:cubicBezTo>
                      <a:cubicBezTo>
                        <a:pt x="226435" y="10050"/>
                        <a:pt x="246789" y="19110"/>
                        <a:pt x="253607" y="34514"/>
                      </a:cubicBezTo>
                      <a:cubicBezTo>
                        <a:pt x="256926" y="42012"/>
                        <a:pt x="257537" y="50864"/>
                        <a:pt x="255295" y="58798"/>
                      </a:cubicBezTo>
                      <a:cubicBezTo>
                        <a:pt x="255290" y="58803"/>
                        <a:pt x="255290" y="58808"/>
                        <a:pt x="255290" y="58813"/>
                      </a:cubicBezTo>
                      <a:cubicBezTo>
                        <a:pt x="255086" y="59546"/>
                        <a:pt x="254854" y="60274"/>
                        <a:pt x="254602" y="60992"/>
                      </a:cubicBezTo>
                      <a:cubicBezTo>
                        <a:pt x="253839" y="63137"/>
                        <a:pt x="252864" y="65185"/>
                        <a:pt x="251690" y="67102"/>
                      </a:cubicBezTo>
                      <a:cubicBezTo>
                        <a:pt x="248564" y="72193"/>
                        <a:pt x="243968" y="76638"/>
                        <a:pt x="238237" y="80215"/>
                      </a:cubicBezTo>
                      <a:cubicBezTo>
                        <a:pt x="237596" y="80612"/>
                        <a:pt x="236947" y="80996"/>
                        <a:pt x="236282" y="81370"/>
                      </a:cubicBezTo>
                      <a:cubicBezTo>
                        <a:pt x="234292" y="82495"/>
                        <a:pt x="232176" y="83524"/>
                        <a:pt x="229948" y="84442"/>
                      </a:cubicBezTo>
                      <a:cubicBezTo>
                        <a:pt x="227726" y="85359"/>
                        <a:pt x="225386" y="86169"/>
                        <a:pt x="222955" y="86863"/>
                      </a:cubicBezTo>
                      <a:cubicBezTo>
                        <a:pt x="198467" y="93842"/>
                        <a:pt x="177754" y="84403"/>
                        <a:pt x="169951" y="71460"/>
                      </a:cubicBezTo>
                      <a:cubicBezTo>
                        <a:pt x="168204" y="68567"/>
                        <a:pt x="166908" y="65306"/>
                        <a:pt x="166102" y="61773"/>
                      </a:cubicBezTo>
                      <a:cubicBezTo>
                        <a:pt x="166088" y="61720"/>
                        <a:pt x="166078" y="61671"/>
                        <a:pt x="166063" y="61618"/>
                      </a:cubicBezTo>
                      <a:cubicBezTo>
                        <a:pt x="165961" y="61220"/>
                        <a:pt x="165879" y="60812"/>
                        <a:pt x="165796" y="60361"/>
                      </a:cubicBezTo>
                      <a:cubicBezTo>
                        <a:pt x="164384" y="52946"/>
                        <a:pt x="165432" y="44705"/>
                        <a:pt x="168747" y="37154"/>
                      </a:cubicBezTo>
                      <a:close/>
                      <a:moveTo>
                        <a:pt x="157435" y="67995"/>
                      </a:moveTo>
                      <a:cubicBezTo>
                        <a:pt x="157711" y="68839"/>
                        <a:pt x="158016" y="69669"/>
                        <a:pt x="158342" y="70489"/>
                      </a:cubicBezTo>
                      <a:cubicBezTo>
                        <a:pt x="158420" y="70683"/>
                        <a:pt x="158502" y="70868"/>
                        <a:pt x="158580" y="71062"/>
                      </a:cubicBezTo>
                      <a:cubicBezTo>
                        <a:pt x="158895" y="71819"/>
                        <a:pt x="159230" y="72561"/>
                        <a:pt x="159579" y="73294"/>
                      </a:cubicBezTo>
                      <a:cubicBezTo>
                        <a:pt x="159701" y="73542"/>
                        <a:pt x="159823" y="73794"/>
                        <a:pt x="159948" y="74037"/>
                      </a:cubicBezTo>
                      <a:cubicBezTo>
                        <a:pt x="160394" y="74925"/>
                        <a:pt x="160865" y="75798"/>
                        <a:pt x="161376" y="76638"/>
                      </a:cubicBezTo>
                      <a:cubicBezTo>
                        <a:pt x="161904" y="77511"/>
                        <a:pt x="162467" y="78346"/>
                        <a:pt x="163044" y="79166"/>
                      </a:cubicBezTo>
                      <a:cubicBezTo>
                        <a:pt x="163195" y="79380"/>
                        <a:pt x="163350" y="79588"/>
                        <a:pt x="163500" y="79797"/>
                      </a:cubicBezTo>
                      <a:cubicBezTo>
                        <a:pt x="164039" y="80525"/>
                        <a:pt x="164592" y="81238"/>
                        <a:pt x="165170" y="81923"/>
                      </a:cubicBezTo>
                      <a:cubicBezTo>
                        <a:pt x="165233" y="81996"/>
                        <a:pt x="165292" y="82078"/>
                        <a:pt x="165355" y="82151"/>
                      </a:cubicBezTo>
                      <a:cubicBezTo>
                        <a:pt x="165995" y="82893"/>
                        <a:pt x="166660" y="83607"/>
                        <a:pt x="167339" y="84296"/>
                      </a:cubicBezTo>
                      <a:cubicBezTo>
                        <a:pt x="167519" y="84475"/>
                        <a:pt x="167698" y="84650"/>
                        <a:pt x="167878" y="84825"/>
                      </a:cubicBezTo>
                      <a:cubicBezTo>
                        <a:pt x="168470" y="85407"/>
                        <a:pt x="169077" y="85975"/>
                        <a:pt x="169703" y="86519"/>
                      </a:cubicBezTo>
                      <a:cubicBezTo>
                        <a:pt x="169824" y="86625"/>
                        <a:pt x="169941" y="86732"/>
                        <a:pt x="170062" y="86839"/>
                      </a:cubicBezTo>
                      <a:cubicBezTo>
                        <a:pt x="170795" y="87460"/>
                        <a:pt x="171547" y="88052"/>
                        <a:pt x="172314" y="88620"/>
                      </a:cubicBezTo>
                      <a:cubicBezTo>
                        <a:pt x="172507" y="88765"/>
                        <a:pt x="172707" y="88906"/>
                        <a:pt x="172901" y="89047"/>
                      </a:cubicBezTo>
                      <a:cubicBezTo>
                        <a:pt x="173546" y="89513"/>
                        <a:pt x="174207" y="89959"/>
                        <a:pt x="174877" y="90396"/>
                      </a:cubicBezTo>
                      <a:cubicBezTo>
                        <a:pt x="175046" y="90503"/>
                        <a:pt x="175216" y="90619"/>
                        <a:pt x="175386" y="90726"/>
                      </a:cubicBezTo>
                      <a:cubicBezTo>
                        <a:pt x="176196" y="91231"/>
                        <a:pt x="177016" y="91706"/>
                        <a:pt x="177856" y="92167"/>
                      </a:cubicBezTo>
                      <a:cubicBezTo>
                        <a:pt x="178055" y="92274"/>
                        <a:pt x="178258" y="92376"/>
                        <a:pt x="178458" y="92483"/>
                      </a:cubicBezTo>
                      <a:cubicBezTo>
                        <a:pt x="179162" y="92852"/>
                        <a:pt x="179870" y="93206"/>
                        <a:pt x="180583" y="93541"/>
                      </a:cubicBezTo>
                      <a:cubicBezTo>
                        <a:pt x="180791" y="93638"/>
                        <a:pt x="181000" y="93740"/>
                        <a:pt x="181209" y="93832"/>
                      </a:cubicBezTo>
                      <a:cubicBezTo>
                        <a:pt x="182082" y="94230"/>
                        <a:pt x="182966" y="94604"/>
                        <a:pt x="183859" y="94953"/>
                      </a:cubicBezTo>
                      <a:cubicBezTo>
                        <a:pt x="184049" y="95026"/>
                        <a:pt x="184238" y="95089"/>
                        <a:pt x="184427" y="95162"/>
                      </a:cubicBezTo>
                      <a:cubicBezTo>
                        <a:pt x="185180" y="95448"/>
                        <a:pt x="185946" y="95715"/>
                        <a:pt x="186713" y="95967"/>
                      </a:cubicBezTo>
                      <a:cubicBezTo>
                        <a:pt x="186946" y="96045"/>
                        <a:pt x="187183" y="96123"/>
                        <a:pt x="187416" y="96195"/>
                      </a:cubicBezTo>
                      <a:cubicBezTo>
                        <a:pt x="188344" y="96487"/>
                        <a:pt x="189271" y="96758"/>
                        <a:pt x="190211" y="97001"/>
                      </a:cubicBezTo>
                      <a:cubicBezTo>
                        <a:pt x="190366" y="97040"/>
                        <a:pt x="190522" y="97074"/>
                        <a:pt x="190682" y="97118"/>
                      </a:cubicBezTo>
                      <a:cubicBezTo>
                        <a:pt x="191498" y="97321"/>
                        <a:pt x="192323" y="97511"/>
                        <a:pt x="193148" y="97680"/>
                      </a:cubicBezTo>
                      <a:cubicBezTo>
                        <a:pt x="193400" y="97734"/>
                        <a:pt x="193652" y="97787"/>
                        <a:pt x="193905" y="97836"/>
                      </a:cubicBezTo>
                      <a:cubicBezTo>
                        <a:pt x="194866" y="98025"/>
                        <a:pt x="195832" y="98200"/>
                        <a:pt x="196807" y="98345"/>
                      </a:cubicBezTo>
                      <a:cubicBezTo>
                        <a:pt x="196894" y="98360"/>
                        <a:pt x="196987" y="98365"/>
                        <a:pt x="197079" y="98379"/>
                      </a:cubicBezTo>
                      <a:cubicBezTo>
                        <a:pt x="197976" y="98510"/>
                        <a:pt x="198879" y="98617"/>
                        <a:pt x="199786" y="98709"/>
                      </a:cubicBezTo>
                      <a:cubicBezTo>
                        <a:pt x="200044" y="98738"/>
                        <a:pt x="200297" y="98763"/>
                        <a:pt x="200554" y="98787"/>
                      </a:cubicBezTo>
                      <a:cubicBezTo>
                        <a:pt x="201529" y="98874"/>
                        <a:pt x="202504" y="98952"/>
                        <a:pt x="203485" y="99000"/>
                      </a:cubicBezTo>
                      <a:cubicBezTo>
                        <a:pt x="203499" y="99000"/>
                        <a:pt x="203509" y="99000"/>
                        <a:pt x="203523" y="99000"/>
                      </a:cubicBezTo>
                      <a:cubicBezTo>
                        <a:pt x="204518" y="99049"/>
                        <a:pt x="205508" y="99068"/>
                        <a:pt x="206504" y="99073"/>
                      </a:cubicBezTo>
                      <a:cubicBezTo>
                        <a:pt x="206619" y="99073"/>
                        <a:pt x="206741" y="99083"/>
                        <a:pt x="206858" y="99083"/>
                      </a:cubicBezTo>
                      <a:cubicBezTo>
                        <a:pt x="207046" y="99083"/>
                        <a:pt x="207237" y="99073"/>
                        <a:pt x="207425" y="99068"/>
                      </a:cubicBezTo>
                      <a:cubicBezTo>
                        <a:pt x="207866" y="99068"/>
                        <a:pt x="208304" y="99059"/>
                        <a:pt x="208741" y="99049"/>
                      </a:cubicBezTo>
                      <a:cubicBezTo>
                        <a:pt x="209090" y="99039"/>
                        <a:pt x="209439" y="99025"/>
                        <a:pt x="209783" y="99015"/>
                      </a:cubicBezTo>
                      <a:cubicBezTo>
                        <a:pt x="210226" y="98996"/>
                        <a:pt x="210662" y="98971"/>
                        <a:pt x="211099" y="98947"/>
                      </a:cubicBezTo>
                      <a:cubicBezTo>
                        <a:pt x="211443" y="98923"/>
                        <a:pt x="211789" y="98903"/>
                        <a:pt x="212128" y="98879"/>
                      </a:cubicBezTo>
                      <a:cubicBezTo>
                        <a:pt x="212570" y="98845"/>
                        <a:pt x="213016" y="98806"/>
                        <a:pt x="213457" y="98763"/>
                      </a:cubicBezTo>
                      <a:cubicBezTo>
                        <a:pt x="213788" y="98734"/>
                        <a:pt x="214123" y="98700"/>
                        <a:pt x="214457" y="98666"/>
                      </a:cubicBezTo>
                      <a:cubicBezTo>
                        <a:pt x="214903" y="98617"/>
                        <a:pt x="215350" y="98559"/>
                        <a:pt x="215796" y="98506"/>
                      </a:cubicBezTo>
                      <a:cubicBezTo>
                        <a:pt x="216117" y="98462"/>
                        <a:pt x="216442" y="98423"/>
                        <a:pt x="216763" y="98379"/>
                      </a:cubicBezTo>
                      <a:cubicBezTo>
                        <a:pt x="217219" y="98316"/>
                        <a:pt x="217675" y="98239"/>
                        <a:pt x="218131" y="98166"/>
                      </a:cubicBezTo>
                      <a:cubicBezTo>
                        <a:pt x="218436" y="98117"/>
                        <a:pt x="218742" y="98069"/>
                        <a:pt x="219043" y="98015"/>
                      </a:cubicBezTo>
                      <a:cubicBezTo>
                        <a:pt x="219514" y="97933"/>
                        <a:pt x="219984" y="97841"/>
                        <a:pt x="220450" y="97748"/>
                      </a:cubicBezTo>
                      <a:cubicBezTo>
                        <a:pt x="220732" y="97695"/>
                        <a:pt x="221018" y="97642"/>
                        <a:pt x="221300" y="97583"/>
                      </a:cubicBezTo>
                      <a:cubicBezTo>
                        <a:pt x="221810" y="97472"/>
                        <a:pt x="222314" y="97355"/>
                        <a:pt x="222815" y="97234"/>
                      </a:cubicBezTo>
                      <a:cubicBezTo>
                        <a:pt x="223052" y="97181"/>
                        <a:pt x="223285" y="97132"/>
                        <a:pt x="223518" y="97074"/>
                      </a:cubicBezTo>
                      <a:cubicBezTo>
                        <a:pt x="224251" y="96889"/>
                        <a:pt x="224979" y="96700"/>
                        <a:pt x="225697" y="96496"/>
                      </a:cubicBezTo>
                      <a:cubicBezTo>
                        <a:pt x="241086" y="92109"/>
                        <a:pt x="253345" y="83534"/>
                        <a:pt x="260226" y="72338"/>
                      </a:cubicBezTo>
                      <a:cubicBezTo>
                        <a:pt x="260682" y="71591"/>
                        <a:pt x="261109" y="70824"/>
                        <a:pt x="261517" y="70047"/>
                      </a:cubicBezTo>
                      <a:cubicBezTo>
                        <a:pt x="261624" y="69849"/>
                        <a:pt x="261726" y="69650"/>
                        <a:pt x="261827" y="69451"/>
                      </a:cubicBezTo>
                      <a:cubicBezTo>
                        <a:pt x="262186" y="68742"/>
                        <a:pt x="262531" y="68029"/>
                        <a:pt x="262851" y="67306"/>
                      </a:cubicBezTo>
                      <a:cubicBezTo>
                        <a:pt x="262886" y="67218"/>
                        <a:pt x="262929" y="67136"/>
                        <a:pt x="262968" y="67048"/>
                      </a:cubicBezTo>
                      <a:cubicBezTo>
                        <a:pt x="263250" y="66398"/>
                        <a:pt x="263516" y="65743"/>
                        <a:pt x="263764" y="65083"/>
                      </a:cubicBezTo>
                      <a:cubicBezTo>
                        <a:pt x="267306" y="64996"/>
                        <a:pt x="270849" y="64908"/>
                        <a:pt x="274386" y="64806"/>
                      </a:cubicBezTo>
                      <a:cubicBezTo>
                        <a:pt x="277148" y="64729"/>
                        <a:pt x="280022" y="64481"/>
                        <a:pt x="283064" y="64219"/>
                      </a:cubicBezTo>
                      <a:cubicBezTo>
                        <a:pt x="287971" y="63797"/>
                        <a:pt x="293003" y="63365"/>
                        <a:pt x="297347" y="63695"/>
                      </a:cubicBezTo>
                      <a:cubicBezTo>
                        <a:pt x="296725" y="72081"/>
                        <a:pt x="293940" y="81350"/>
                        <a:pt x="291232" y="90357"/>
                      </a:cubicBezTo>
                      <a:cubicBezTo>
                        <a:pt x="290168" y="93905"/>
                        <a:pt x="289159" y="97258"/>
                        <a:pt x="288291" y="100534"/>
                      </a:cubicBezTo>
                      <a:cubicBezTo>
                        <a:pt x="286957" y="105557"/>
                        <a:pt x="285583" y="110565"/>
                        <a:pt x="284215" y="115578"/>
                      </a:cubicBezTo>
                      <a:cubicBezTo>
                        <a:pt x="283753" y="117267"/>
                        <a:pt x="283287" y="118971"/>
                        <a:pt x="282821" y="120684"/>
                      </a:cubicBezTo>
                      <a:lnTo>
                        <a:pt x="141343" y="120223"/>
                      </a:lnTo>
                      <a:lnTo>
                        <a:pt x="128428" y="68116"/>
                      </a:lnTo>
                      <a:cubicBezTo>
                        <a:pt x="133480" y="68325"/>
                        <a:pt x="142119" y="68368"/>
                        <a:pt x="157435" y="67995"/>
                      </a:cubicBezTo>
                      <a:close/>
                      <a:moveTo>
                        <a:pt x="73512" y="81481"/>
                      </a:moveTo>
                      <a:cubicBezTo>
                        <a:pt x="89090" y="81695"/>
                        <a:pt x="105173" y="81899"/>
                        <a:pt x="121158" y="80428"/>
                      </a:cubicBezTo>
                      <a:lnTo>
                        <a:pt x="132738" y="127133"/>
                      </a:lnTo>
                      <a:cubicBezTo>
                        <a:pt x="118848" y="127992"/>
                        <a:pt x="104881" y="127745"/>
                        <a:pt x="91346" y="127497"/>
                      </a:cubicBezTo>
                      <a:cubicBezTo>
                        <a:pt x="76923" y="127230"/>
                        <a:pt x="62005" y="126954"/>
                        <a:pt x="47107" y="128017"/>
                      </a:cubicBezTo>
                      <a:cubicBezTo>
                        <a:pt x="45825" y="128109"/>
                        <a:pt x="44821" y="129157"/>
                        <a:pt x="44782" y="130443"/>
                      </a:cubicBezTo>
                      <a:lnTo>
                        <a:pt x="43865" y="161948"/>
                      </a:lnTo>
                      <a:lnTo>
                        <a:pt x="26637" y="161420"/>
                      </a:lnTo>
                      <a:cubicBezTo>
                        <a:pt x="27607" y="134860"/>
                        <a:pt x="28578" y="108410"/>
                        <a:pt x="29543" y="82248"/>
                      </a:cubicBezTo>
                      <a:cubicBezTo>
                        <a:pt x="44170" y="81083"/>
                        <a:pt x="59064" y="81287"/>
                        <a:pt x="73512" y="81481"/>
                      </a:cubicBezTo>
                      <a:close/>
                      <a:moveTo>
                        <a:pt x="390858" y="590424"/>
                      </a:moveTo>
                      <a:cubicBezTo>
                        <a:pt x="390441" y="602217"/>
                        <a:pt x="389384" y="614273"/>
                        <a:pt x="381614" y="620722"/>
                      </a:cubicBezTo>
                      <a:cubicBezTo>
                        <a:pt x="375005" y="626201"/>
                        <a:pt x="365007" y="626308"/>
                        <a:pt x="354486" y="625919"/>
                      </a:cubicBezTo>
                      <a:lnTo>
                        <a:pt x="10195" y="613258"/>
                      </a:lnTo>
                      <a:cubicBezTo>
                        <a:pt x="13417" y="525967"/>
                        <a:pt x="16693" y="435541"/>
                        <a:pt x="19857" y="348051"/>
                      </a:cubicBezTo>
                      <a:cubicBezTo>
                        <a:pt x="22026" y="288229"/>
                        <a:pt x="24239" y="227047"/>
                        <a:pt x="26452" y="166428"/>
                      </a:cubicBezTo>
                      <a:lnTo>
                        <a:pt x="43714" y="166957"/>
                      </a:lnTo>
                      <a:lnTo>
                        <a:pt x="31543" y="583941"/>
                      </a:lnTo>
                      <a:cubicBezTo>
                        <a:pt x="31504" y="585295"/>
                        <a:pt x="32543" y="586430"/>
                        <a:pt x="33897" y="586513"/>
                      </a:cubicBezTo>
                      <a:lnTo>
                        <a:pt x="346459" y="605498"/>
                      </a:lnTo>
                      <a:cubicBezTo>
                        <a:pt x="348022" y="605590"/>
                        <a:pt x="349758" y="605697"/>
                        <a:pt x="351578" y="605697"/>
                      </a:cubicBezTo>
                      <a:cubicBezTo>
                        <a:pt x="355680" y="605697"/>
                        <a:pt x="360198" y="605159"/>
                        <a:pt x="364027" y="602746"/>
                      </a:cubicBezTo>
                      <a:cubicBezTo>
                        <a:pt x="372248" y="597568"/>
                        <a:pt x="373549" y="586824"/>
                        <a:pt x="373727" y="576997"/>
                      </a:cubicBezTo>
                      <a:lnTo>
                        <a:pt x="381308" y="172281"/>
                      </a:lnTo>
                      <a:lnTo>
                        <a:pt x="405646" y="171858"/>
                      </a:ln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90" name="任意多边形 89"/>
                <p:cNvSpPr/>
                <p:nvPr/>
              </p:nvSpPr>
              <p:spPr>
                <a:xfrm>
                  <a:off x="-1780959" y="-353095"/>
                  <a:ext cx="76071" cy="76070"/>
                </a:xfrm>
                <a:custGeom>
                  <a:avLst/>
                  <a:gdLst>
                    <a:gd name="connsiteX0" fmla="*/ 2505 w 76071"/>
                    <a:gd name="connsiteY0" fmla="*/ 55344 h 76070"/>
                    <a:gd name="connsiteX1" fmla="*/ 20728 w 76071"/>
                    <a:gd name="connsiteY1" fmla="*/ 55344 h 76070"/>
                    <a:gd name="connsiteX2" fmla="*/ 20728 w 76071"/>
                    <a:gd name="connsiteY2" fmla="*/ 73567 h 76070"/>
                    <a:gd name="connsiteX3" fmla="*/ 23232 w 76071"/>
                    <a:gd name="connsiteY3" fmla="*/ 76070 h 76070"/>
                    <a:gd name="connsiteX4" fmla="*/ 52840 w 76071"/>
                    <a:gd name="connsiteY4" fmla="*/ 76070 h 76070"/>
                    <a:gd name="connsiteX5" fmla="*/ 55344 w 76071"/>
                    <a:gd name="connsiteY5" fmla="*/ 73567 h 76070"/>
                    <a:gd name="connsiteX6" fmla="*/ 55344 w 76071"/>
                    <a:gd name="connsiteY6" fmla="*/ 55344 h 76070"/>
                    <a:gd name="connsiteX7" fmla="*/ 73567 w 76071"/>
                    <a:gd name="connsiteY7" fmla="*/ 55344 h 76070"/>
                    <a:gd name="connsiteX8" fmla="*/ 76071 w 76071"/>
                    <a:gd name="connsiteY8" fmla="*/ 52839 h 76070"/>
                    <a:gd name="connsiteX9" fmla="*/ 76071 w 76071"/>
                    <a:gd name="connsiteY9" fmla="*/ 23226 h 76070"/>
                    <a:gd name="connsiteX10" fmla="*/ 73567 w 76071"/>
                    <a:gd name="connsiteY10" fmla="*/ 20721 h 76070"/>
                    <a:gd name="connsiteX11" fmla="*/ 55344 w 76071"/>
                    <a:gd name="connsiteY11" fmla="*/ 20721 h 76070"/>
                    <a:gd name="connsiteX12" fmla="*/ 55344 w 76071"/>
                    <a:gd name="connsiteY12" fmla="*/ 2503 h 76070"/>
                    <a:gd name="connsiteX13" fmla="*/ 52840 w 76071"/>
                    <a:gd name="connsiteY13" fmla="*/ 0 h 76070"/>
                    <a:gd name="connsiteX14" fmla="*/ 23232 w 76071"/>
                    <a:gd name="connsiteY14" fmla="*/ 0 h 76070"/>
                    <a:gd name="connsiteX15" fmla="*/ 20728 w 76071"/>
                    <a:gd name="connsiteY15" fmla="*/ 2503 h 76070"/>
                    <a:gd name="connsiteX16" fmla="*/ 20728 w 76071"/>
                    <a:gd name="connsiteY16" fmla="*/ 20721 h 76070"/>
                    <a:gd name="connsiteX17" fmla="*/ 2505 w 76071"/>
                    <a:gd name="connsiteY17" fmla="*/ 20721 h 76070"/>
                    <a:gd name="connsiteX18" fmla="*/ 0 w 76071"/>
                    <a:gd name="connsiteY18" fmla="*/ 23226 h 76070"/>
                    <a:gd name="connsiteX19" fmla="*/ 0 w 76071"/>
                    <a:gd name="connsiteY19" fmla="*/ 52839 h 76070"/>
                    <a:gd name="connsiteX20" fmla="*/ 2505 w 76071"/>
                    <a:gd name="connsiteY20" fmla="*/ 55344 h 76070"/>
                    <a:gd name="connsiteX21" fmla="*/ 5009 w 76071"/>
                    <a:gd name="connsiteY21" fmla="*/ 25736 h 76070"/>
                    <a:gd name="connsiteX22" fmla="*/ 23232 w 76071"/>
                    <a:gd name="connsiteY22" fmla="*/ 25736 h 76070"/>
                    <a:gd name="connsiteX23" fmla="*/ 25736 w 76071"/>
                    <a:gd name="connsiteY23" fmla="*/ 23231 h 76070"/>
                    <a:gd name="connsiteX24" fmla="*/ 25736 w 76071"/>
                    <a:gd name="connsiteY24" fmla="*/ 5008 h 76070"/>
                    <a:gd name="connsiteX25" fmla="*/ 50336 w 76071"/>
                    <a:gd name="connsiteY25" fmla="*/ 5008 h 76070"/>
                    <a:gd name="connsiteX26" fmla="*/ 50336 w 76071"/>
                    <a:gd name="connsiteY26" fmla="*/ 23231 h 76070"/>
                    <a:gd name="connsiteX27" fmla="*/ 52840 w 76071"/>
                    <a:gd name="connsiteY27" fmla="*/ 25736 h 76070"/>
                    <a:gd name="connsiteX28" fmla="*/ 71063 w 76071"/>
                    <a:gd name="connsiteY28" fmla="*/ 25736 h 76070"/>
                    <a:gd name="connsiteX29" fmla="*/ 71063 w 76071"/>
                    <a:gd name="connsiteY29" fmla="*/ 50335 h 76070"/>
                    <a:gd name="connsiteX30" fmla="*/ 52840 w 76071"/>
                    <a:gd name="connsiteY30" fmla="*/ 50335 h 76070"/>
                    <a:gd name="connsiteX31" fmla="*/ 50336 w 76071"/>
                    <a:gd name="connsiteY31" fmla="*/ 52839 h 76070"/>
                    <a:gd name="connsiteX32" fmla="*/ 50336 w 76071"/>
                    <a:gd name="connsiteY32" fmla="*/ 71062 h 76070"/>
                    <a:gd name="connsiteX33" fmla="*/ 25736 w 76071"/>
                    <a:gd name="connsiteY33" fmla="*/ 71062 h 76070"/>
                    <a:gd name="connsiteX34" fmla="*/ 25736 w 76071"/>
                    <a:gd name="connsiteY34" fmla="*/ 52839 h 76070"/>
                    <a:gd name="connsiteX35" fmla="*/ 23232 w 76071"/>
                    <a:gd name="connsiteY35" fmla="*/ 50335 h 76070"/>
                    <a:gd name="connsiteX36" fmla="*/ 5009 w 76071"/>
                    <a:gd name="connsiteY36" fmla="*/ 50335 h 76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76071" h="76070">
                      <a:moveTo>
                        <a:pt x="2505" y="55344"/>
                      </a:moveTo>
                      <a:lnTo>
                        <a:pt x="20728" y="55344"/>
                      </a:lnTo>
                      <a:lnTo>
                        <a:pt x="20728" y="73567"/>
                      </a:lnTo>
                      <a:cubicBezTo>
                        <a:pt x="20728" y="74950"/>
                        <a:pt x="21848" y="76070"/>
                        <a:pt x="23232" y="76070"/>
                      </a:cubicBezTo>
                      <a:lnTo>
                        <a:pt x="52840" y="76070"/>
                      </a:lnTo>
                      <a:cubicBezTo>
                        <a:pt x="54223" y="76070"/>
                        <a:pt x="55344" y="74950"/>
                        <a:pt x="55344" y="73567"/>
                      </a:cubicBezTo>
                      <a:lnTo>
                        <a:pt x="55344" y="55344"/>
                      </a:lnTo>
                      <a:lnTo>
                        <a:pt x="73567" y="55344"/>
                      </a:lnTo>
                      <a:cubicBezTo>
                        <a:pt x="74951" y="55344"/>
                        <a:pt x="76071" y="54222"/>
                        <a:pt x="76071" y="52839"/>
                      </a:cubicBezTo>
                      <a:lnTo>
                        <a:pt x="76071" y="23226"/>
                      </a:lnTo>
                      <a:cubicBezTo>
                        <a:pt x="76071" y="21848"/>
                        <a:pt x="74951" y="20721"/>
                        <a:pt x="73567" y="20721"/>
                      </a:cubicBezTo>
                      <a:lnTo>
                        <a:pt x="55344" y="20721"/>
                      </a:lnTo>
                      <a:lnTo>
                        <a:pt x="55344" y="2503"/>
                      </a:lnTo>
                      <a:cubicBezTo>
                        <a:pt x="55344" y="1121"/>
                        <a:pt x="54223" y="0"/>
                        <a:pt x="52840" y="0"/>
                      </a:cubicBezTo>
                      <a:lnTo>
                        <a:pt x="23232" y="0"/>
                      </a:lnTo>
                      <a:cubicBezTo>
                        <a:pt x="21848" y="0"/>
                        <a:pt x="20728" y="1121"/>
                        <a:pt x="20728" y="2503"/>
                      </a:cubicBezTo>
                      <a:lnTo>
                        <a:pt x="20728" y="20721"/>
                      </a:lnTo>
                      <a:lnTo>
                        <a:pt x="2505" y="20721"/>
                      </a:lnTo>
                      <a:cubicBezTo>
                        <a:pt x="1122" y="20721"/>
                        <a:pt x="0" y="21848"/>
                        <a:pt x="0" y="23226"/>
                      </a:cubicBezTo>
                      <a:lnTo>
                        <a:pt x="0" y="52839"/>
                      </a:lnTo>
                      <a:cubicBezTo>
                        <a:pt x="0" y="54222"/>
                        <a:pt x="1122" y="55344"/>
                        <a:pt x="2505" y="55344"/>
                      </a:cubicBezTo>
                      <a:close/>
                      <a:moveTo>
                        <a:pt x="5009" y="25736"/>
                      </a:moveTo>
                      <a:lnTo>
                        <a:pt x="23232" y="25736"/>
                      </a:lnTo>
                      <a:cubicBezTo>
                        <a:pt x="24615" y="25736"/>
                        <a:pt x="25736" y="24614"/>
                        <a:pt x="25736" y="23231"/>
                      </a:cubicBezTo>
                      <a:lnTo>
                        <a:pt x="25736" y="5008"/>
                      </a:lnTo>
                      <a:lnTo>
                        <a:pt x="50336" y="5008"/>
                      </a:lnTo>
                      <a:lnTo>
                        <a:pt x="50336" y="23231"/>
                      </a:lnTo>
                      <a:cubicBezTo>
                        <a:pt x="50336" y="24614"/>
                        <a:pt x="51456" y="25736"/>
                        <a:pt x="52840" y="25736"/>
                      </a:cubicBezTo>
                      <a:lnTo>
                        <a:pt x="71063" y="25736"/>
                      </a:lnTo>
                      <a:lnTo>
                        <a:pt x="71063" y="50335"/>
                      </a:lnTo>
                      <a:lnTo>
                        <a:pt x="52840" y="50335"/>
                      </a:lnTo>
                      <a:cubicBezTo>
                        <a:pt x="51456" y="50335"/>
                        <a:pt x="50336" y="51456"/>
                        <a:pt x="50336" y="52839"/>
                      </a:cubicBezTo>
                      <a:lnTo>
                        <a:pt x="50336" y="71062"/>
                      </a:lnTo>
                      <a:lnTo>
                        <a:pt x="25736" y="71062"/>
                      </a:lnTo>
                      <a:lnTo>
                        <a:pt x="25736" y="52839"/>
                      </a:lnTo>
                      <a:cubicBezTo>
                        <a:pt x="25736" y="51456"/>
                        <a:pt x="24615" y="50335"/>
                        <a:pt x="23232" y="50335"/>
                      </a:cubicBezTo>
                      <a:lnTo>
                        <a:pt x="5009" y="50335"/>
                      </a:ln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91" name="任意多边形 90"/>
                <p:cNvSpPr/>
                <p:nvPr/>
              </p:nvSpPr>
              <p:spPr>
                <a:xfrm>
                  <a:off x="-1888375" y="-284841"/>
                  <a:ext cx="57919" cy="55730"/>
                </a:xfrm>
                <a:custGeom>
                  <a:avLst/>
                  <a:gdLst>
                    <a:gd name="connsiteX0" fmla="*/ 2505 w 57919"/>
                    <a:gd name="connsiteY0" fmla="*/ 55731 h 55730"/>
                    <a:gd name="connsiteX1" fmla="*/ 2524 w 57919"/>
                    <a:gd name="connsiteY1" fmla="*/ 55731 h 55730"/>
                    <a:gd name="connsiteX2" fmla="*/ 32656 w 57919"/>
                    <a:gd name="connsiteY2" fmla="*/ 55487 h 55730"/>
                    <a:gd name="connsiteX3" fmla="*/ 40431 w 57919"/>
                    <a:gd name="connsiteY3" fmla="*/ 53372 h 55730"/>
                    <a:gd name="connsiteX4" fmla="*/ 43211 w 57919"/>
                    <a:gd name="connsiteY4" fmla="*/ 43005 h 55730"/>
                    <a:gd name="connsiteX5" fmla="*/ 41765 w 57919"/>
                    <a:gd name="connsiteY5" fmla="*/ 26225 h 55730"/>
                    <a:gd name="connsiteX6" fmla="*/ 41731 w 57919"/>
                    <a:gd name="connsiteY6" fmla="*/ 25856 h 55730"/>
                    <a:gd name="connsiteX7" fmla="*/ 57450 w 57919"/>
                    <a:gd name="connsiteY7" fmla="*/ 3964 h 55730"/>
                    <a:gd name="connsiteX8" fmla="*/ 56878 w 57919"/>
                    <a:gd name="connsiteY8" fmla="*/ 469 h 55730"/>
                    <a:gd name="connsiteX9" fmla="*/ 53383 w 57919"/>
                    <a:gd name="connsiteY9" fmla="*/ 1042 h 55730"/>
                    <a:gd name="connsiteX10" fmla="*/ 39601 w 57919"/>
                    <a:gd name="connsiteY10" fmla="*/ 20235 h 55730"/>
                    <a:gd name="connsiteX11" fmla="*/ 32414 w 57919"/>
                    <a:gd name="connsiteY11" fmla="*/ 17847 h 55730"/>
                    <a:gd name="connsiteX12" fmla="*/ 27046 w 57919"/>
                    <a:gd name="connsiteY12" fmla="*/ 17373 h 55730"/>
                    <a:gd name="connsiteX13" fmla="*/ 3543 w 57919"/>
                    <a:gd name="connsiteY13" fmla="*/ 20367 h 55730"/>
                    <a:gd name="connsiteX14" fmla="*/ 233 w 57919"/>
                    <a:gd name="connsiteY14" fmla="*/ 47834 h 55730"/>
                    <a:gd name="connsiteX15" fmla="*/ 88 w 57919"/>
                    <a:gd name="connsiteY15" fmla="*/ 52557 h 55730"/>
                    <a:gd name="connsiteX16" fmla="*/ 0 w 57919"/>
                    <a:gd name="connsiteY16" fmla="*/ 53246 h 55730"/>
                    <a:gd name="connsiteX17" fmla="*/ 2505 w 57919"/>
                    <a:gd name="connsiteY17" fmla="*/ 55731 h 55730"/>
                    <a:gd name="connsiteX18" fmla="*/ 5242 w 57919"/>
                    <a:gd name="connsiteY18" fmla="*/ 47946 h 55730"/>
                    <a:gd name="connsiteX19" fmla="*/ 7212 w 57919"/>
                    <a:gd name="connsiteY19" fmla="*/ 23778 h 55730"/>
                    <a:gd name="connsiteX20" fmla="*/ 26503 w 57919"/>
                    <a:gd name="connsiteY20" fmla="*/ 22351 h 55730"/>
                    <a:gd name="connsiteX21" fmla="*/ 32268 w 57919"/>
                    <a:gd name="connsiteY21" fmla="*/ 22856 h 55730"/>
                    <a:gd name="connsiteX22" fmla="*/ 36063 w 57919"/>
                    <a:gd name="connsiteY22" fmla="*/ 23749 h 55730"/>
                    <a:gd name="connsiteX23" fmla="*/ 36461 w 57919"/>
                    <a:gd name="connsiteY23" fmla="*/ 24613 h 55730"/>
                    <a:gd name="connsiteX24" fmla="*/ 27454 w 57919"/>
                    <a:gd name="connsiteY24" fmla="*/ 37154 h 55730"/>
                    <a:gd name="connsiteX25" fmla="*/ 18825 w 57919"/>
                    <a:gd name="connsiteY25" fmla="*/ 29432 h 55730"/>
                    <a:gd name="connsiteX26" fmla="*/ 15292 w 57919"/>
                    <a:gd name="connsiteY26" fmla="*/ 29631 h 55730"/>
                    <a:gd name="connsiteX27" fmla="*/ 15486 w 57919"/>
                    <a:gd name="connsiteY27" fmla="*/ 33164 h 55730"/>
                    <a:gd name="connsiteX28" fmla="*/ 26192 w 57919"/>
                    <a:gd name="connsiteY28" fmla="*/ 42744 h 55730"/>
                    <a:gd name="connsiteX29" fmla="*/ 27861 w 57919"/>
                    <a:gd name="connsiteY29" fmla="*/ 43384 h 55730"/>
                    <a:gd name="connsiteX30" fmla="*/ 28133 w 57919"/>
                    <a:gd name="connsiteY30" fmla="*/ 43369 h 55730"/>
                    <a:gd name="connsiteX31" fmla="*/ 29895 w 57919"/>
                    <a:gd name="connsiteY31" fmla="*/ 42341 h 55730"/>
                    <a:gd name="connsiteX32" fmla="*/ 37242 w 57919"/>
                    <a:gd name="connsiteY32" fmla="*/ 32106 h 55730"/>
                    <a:gd name="connsiteX33" fmla="*/ 38223 w 57919"/>
                    <a:gd name="connsiteY33" fmla="*/ 43438 h 55730"/>
                    <a:gd name="connsiteX34" fmla="*/ 37179 w 57919"/>
                    <a:gd name="connsiteY34" fmla="*/ 49567 h 55730"/>
                    <a:gd name="connsiteX35" fmla="*/ 32613 w 57919"/>
                    <a:gd name="connsiteY35" fmla="*/ 50479 h 55730"/>
                    <a:gd name="connsiteX36" fmla="*/ 5174 w 57919"/>
                    <a:gd name="connsiteY36" fmla="*/ 50703 h 55730"/>
                    <a:gd name="connsiteX37" fmla="*/ 5242 w 57919"/>
                    <a:gd name="connsiteY37" fmla="*/ 47946 h 55730"/>
                    <a:gd name="connsiteX38" fmla="*/ 2053 w 57919"/>
                    <a:gd name="connsiteY38" fmla="*/ 50761 h 55730"/>
                    <a:gd name="connsiteX39" fmla="*/ 952 w 57919"/>
                    <a:gd name="connsiteY39" fmla="*/ 51256 h 55730"/>
                    <a:gd name="connsiteX40" fmla="*/ 2053 w 57919"/>
                    <a:gd name="connsiteY40" fmla="*/ 50761 h 55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</a:cxnLst>
                  <a:rect l="l" t="t" r="r" b="b"/>
                  <a:pathLst>
                    <a:path w="57919" h="55730">
                      <a:moveTo>
                        <a:pt x="2505" y="55731"/>
                      </a:moveTo>
                      <a:cubicBezTo>
                        <a:pt x="2509" y="55731"/>
                        <a:pt x="2519" y="55726"/>
                        <a:pt x="2524" y="55731"/>
                      </a:cubicBezTo>
                      <a:lnTo>
                        <a:pt x="32656" y="55487"/>
                      </a:lnTo>
                      <a:cubicBezTo>
                        <a:pt x="34787" y="55469"/>
                        <a:pt x="38014" y="55444"/>
                        <a:pt x="40431" y="53372"/>
                      </a:cubicBezTo>
                      <a:cubicBezTo>
                        <a:pt x="43857" y="50451"/>
                        <a:pt x="43420" y="45423"/>
                        <a:pt x="43211" y="43005"/>
                      </a:cubicBezTo>
                      <a:lnTo>
                        <a:pt x="41765" y="26225"/>
                      </a:lnTo>
                      <a:cubicBezTo>
                        <a:pt x="41756" y="26113"/>
                        <a:pt x="41741" y="25981"/>
                        <a:pt x="41731" y="25856"/>
                      </a:cubicBezTo>
                      <a:lnTo>
                        <a:pt x="57450" y="3964"/>
                      </a:lnTo>
                      <a:cubicBezTo>
                        <a:pt x="58256" y="2842"/>
                        <a:pt x="57999" y="1275"/>
                        <a:pt x="56878" y="469"/>
                      </a:cubicBezTo>
                      <a:cubicBezTo>
                        <a:pt x="55752" y="-336"/>
                        <a:pt x="54189" y="-79"/>
                        <a:pt x="53383" y="1042"/>
                      </a:cubicBezTo>
                      <a:lnTo>
                        <a:pt x="39601" y="20235"/>
                      </a:lnTo>
                      <a:cubicBezTo>
                        <a:pt x="37456" y="18017"/>
                        <a:pt x="34199" y="17901"/>
                        <a:pt x="32414" y="17847"/>
                      </a:cubicBezTo>
                      <a:cubicBezTo>
                        <a:pt x="31045" y="17809"/>
                        <a:pt x="29191" y="17605"/>
                        <a:pt x="27046" y="17373"/>
                      </a:cubicBezTo>
                      <a:cubicBezTo>
                        <a:pt x="18733" y="16470"/>
                        <a:pt x="8391" y="15344"/>
                        <a:pt x="3543" y="20367"/>
                      </a:cubicBezTo>
                      <a:cubicBezTo>
                        <a:pt x="1461" y="22526"/>
                        <a:pt x="656" y="29199"/>
                        <a:pt x="233" y="47834"/>
                      </a:cubicBezTo>
                      <a:cubicBezTo>
                        <a:pt x="190" y="49825"/>
                        <a:pt x="141" y="51877"/>
                        <a:pt x="88" y="52557"/>
                      </a:cubicBezTo>
                      <a:cubicBezTo>
                        <a:pt x="30" y="52775"/>
                        <a:pt x="-4" y="53008"/>
                        <a:pt x="0" y="53246"/>
                      </a:cubicBezTo>
                      <a:cubicBezTo>
                        <a:pt x="10" y="54619"/>
                        <a:pt x="1131" y="55731"/>
                        <a:pt x="2505" y="55731"/>
                      </a:cubicBezTo>
                      <a:close/>
                      <a:moveTo>
                        <a:pt x="5242" y="47946"/>
                      </a:moveTo>
                      <a:cubicBezTo>
                        <a:pt x="5363" y="42584"/>
                        <a:pt x="5727" y="26335"/>
                        <a:pt x="7212" y="23778"/>
                      </a:cubicBezTo>
                      <a:cubicBezTo>
                        <a:pt x="10430" y="20604"/>
                        <a:pt x="20092" y="21658"/>
                        <a:pt x="26503" y="22351"/>
                      </a:cubicBezTo>
                      <a:cubicBezTo>
                        <a:pt x="28754" y="22599"/>
                        <a:pt x="30700" y="22813"/>
                        <a:pt x="32268" y="22856"/>
                      </a:cubicBezTo>
                      <a:cubicBezTo>
                        <a:pt x="33768" y="22900"/>
                        <a:pt x="35418" y="23007"/>
                        <a:pt x="36063" y="23749"/>
                      </a:cubicBezTo>
                      <a:cubicBezTo>
                        <a:pt x="36243" y="23952"/>
                        <a:pt x="36359" y="24268"/>
                        <a:pt x="36461" y="24613"/>
                      </a:cubicBezTo>
                      <a:lnTo>
                        <a:pt x="27454" y="37154"/>
                      </a:lnTo>
                      <a:lnTo>
                        <a:pt x="18825" y="29432"/>
                      </a:lnTo>
                      <a:cubicBezTo>
                        <a:pt x="17796" y="28509"/>
                        <a:pt x="16214" y="28597"/>
                        <a:pt x="15292" y="29631"/>
                      </a:cubicBezTo>
                      <a:cubicBezTo>
                        <a:pt x="14365" y="30660"/>
                        <a:pt x="14458" y="32241"/>
                        <a:pt x="15486" y="33164"/>
                      </a:cubicBezTo>
                      <a:lnTo>
                        <a:pt x="26192" y="42744"/>
                      </a:lnTo>
                      <a:cubicBezTo>
                        <a:pt x="26653" y="43161"/>
                        <a:pt x="27250" y="43384"/>
                        <a:pt x="27861" y="43384"/>
                      </a:cubicBezTo>
                      <a:cubicBezTo>
                        <a:pt x="27949" y="43384"/>
                        <a:pt x="28041" y="43379"/>
                        <a:pt x="28133" y="43369"/>
                      </a:cubicBezTo>
                      <a:cubicBezTo>
                        <a:pt x="28837" y="43292"/>
                        <a:pt x="29482" y="42918"/>
                        <a:pt x="29895" y="42341"/>
                      </a:cubicBezTo>
                      <a:lnTo>
                        <a:pt x="37242" y="32106"/>
                      </a:lnTo>
                      <a:lnTo>
                        <a:pt x="38223" y="43438"/>
                      </a:lnTo>
                      <a:cubicBezTo>
                        <a:pt x="38441" y="45971"/>
                        <a:pt x="38465" y="48465"/>
                        <a:pt x="37179" y="49567"/>
                      </a:cubicBezTo>
                      <a:cubicBezTo>
                        <a:pt x="36223" y="50382"/>
                        <a:pt x="34476" y="50464"/>
                        <a:pt x="32613" y="50479"/>
                      </a:cubicBezTo>
                      <a:lnTo>
                        <a:pt x="5174" y="50703"/>
                      </a:lnTo>
                      <a:cubicBezTo>
                        <a:pt x="5198" y="49917"/>
                        <a:pt x="5217" y="48985"/>
                        <a:pt x="5242" y="47946"/>
                      </a:cubicBezTo>
                      <a:close/>
                      <a:moveTo>
                        <a:pt x="2053" y="50761"/>
                      </a:moveTo>
                      <a:cubicBezTo>
                        <a:pt x="1646" y="50833"/>
                        <a:pt x="1267" y="51009"/>
                        <a:pt x="952" y="51256"/>
                      </a:cubicBezTo>
                      <a:cubicBezTo>
                        <a:pt x="1248" y="51023"/>
                        <a:pt x="1621" y="50838"/>
                        <a:pt x="2053" y="5076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92" name="任意多边形 91"/>
                <p:cNvSpPr/>
                <p:nvPr/>
              </p:nvSpPr>
              <p:spPr>
                <a:xfrm>
                  <a:off x="-1836171" y="-262524"/>
                  <a:ext cx="125610" cy="6498"/>
                </a:xfrm>
                <a:custGeom>
                  <a:avLst/>
                  <a:gdLst>
                    <a:gd name="connsiteX0" fmla="*/ 2504 w 125610"/>
                    <a:gd name="connsiteY0" fmla="*/ 0 h 6498"/>
                    <a:gd name="connsiteX1" fmla="*/ 0 w 125610"/>
                    <a:gd name="connsiteY1" fmla="*/ 2470 h 6498"/>
                    <a:gd name="connsiteX2" fmla="*/ 2475 w 125610"/>
                    <a:gd name="connsiteY2" fmla="*/ 5008 h 6498"/>
                    <a:gd name="connsiteX3" fmla="*/ 123073 w 125610"/>
                    <a:gd name="connsiteY3" fmla="*/ 6499 h 6498"/>
                    <a:gd name="connsiteX4" fmla="*/ 123106 w 125610"/>
                    <a:gd name="connsiteY4" fmla="*/ 6499 h 6498"/>
                    <a:gd name="connsiteX5" fmla="*/ 125610 w 125610"/>
                    <a:gd name="connsiteY5" fmla="*/ 4023 h 6498"/>
                    <a:gd name="connsiteX6" fmla="*/ 123140 w 125610"/>
                    <a:gd name="connsiteY6" fmla="*/ 1485 h 6498"/>
                    <a:gd name="connsiteX7" fmla="*/ 2538 w 125610"/>
                    <a:gd name="connsiteY7" fmla="*/ 0 h 6498"/>
                    <a:gd name="connsiteX8" fmla="*/ 2504 w 125610"/>
                    <a:gd name="connsiteY8" fmla="*/ 0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10" h="6498">
                      <a:moveTo>
                        <a:pt x="2504" y="0"/>
                      </a:move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4"/>
                        <a:pt x="1092" y="4989"/>
                        <a:pt x="2475" y="5008"/>
                      </a:cubicBezTo>
                      <a:lnTo>
                        <a:pt x="123073" y="6499"/>
                      </a:lnTo>
                      <a:cubicBezTo>
                        <a:pt x="123087" y="6499"/>
                        <a:pt x="123096" y="6499"/>
                        <a:pt x="123106" y="6499"/>
                      </a:cubicBezTo>
                      <a:cubicBezTo>
                        <a:pt x="124474" y="6499"/>
                        <a:pt x="125591" y="5397"/>
                        <a:pt x="125610" y="4023"/>
                      </a:cubicBezTo>
                      <a:cubicBezTo>
                        <a:pt x="125630" y="2640"/>
                        <a:pt x="124519" y="1505"/>
                        <a:pt x="123140" y="1485"/>
                      </a:cubicBezTo>
                      <a:lnTo>
                        <a:pt x="2538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93" name="任意多边形 92"/>
                <p:cNvSpPr/>
                <p:nvPr/>
              </p:nvSpPr>
              <p:spPr>
                <a:xfrm>
                  <a:off x="-1836171" y="-235255"/>
                  <a:ext cx="88630" cy="6498"/>
                </a:xfrm>
                <a:custGeom>
                  <a:avLst/>
                  <a:gdLst>
                    <a:gd name="connsiteX0" fmla="*/ 44270 w 88630"/>
                    <a:gd name="connsiteY0" fmla="*/ 5751 h 6498"/>
                    <a:gd name="connsiteX1" fmla="*/ 86093 w 88630"/>
                    <a:gd name="connsiteY1" fmla="*/ 6499 h 6498"/>
                    <a:gd name="connsiteX2" fmla="*/ 86126 w 88630"/>
                    <a:gd name="connsiteY2" fmla="*/ 6499 h 6498"/>
                    <a:gd name="connsiteX3" fmla="*/ 88631 w 88630"/>
                    <a:gd name="connsiteY3" fmla="*/ 4024 h 6498"/>
                    <a:gd name="connsiteX4" fmla="*/ 86156 w 88630"/>
                    <a:gd name="connsiteY4" fmla="*/ 1491 h 6498"/>
                    <a:gd name="connsiteX5" fmla="*/ 44381 w 88630"/>
                    <a:gd name="connsiteY5" fmla="*/ 743 h 6498"/>
                    <a:gd name="connsiteX6" fmla="*/ 2534 w 88630"/>
                    <a:gd name="connsiteY6" fmla="*/ 0 h 6498"/>
                    <a:gd name="connsiteX7" fmla="*/ 2500 w 88630"/>
                    <a:gd name="connsiteY7" fmla="*/ 0 h 6498"/>
                    <a:gd name="connsiteX8" fmla="*/ 0 w 88630"/>
                    <a:gd name="connsiteY8" fmla="*/ 2471 h 6498"/>
                    <a:gd name="connsiteX9" fmla="*/ 2470 w 88630"/>
                    <a:gd name="connsiteY9" fmla="*/ 5009 h 6498"/>
                    <a:gd name="connsiteX10" fmla="*/ 44270 w 88630"/>
                    <a:gd name="connsiteY10" fmla="*/ 5751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44270" y="5751"/>
                      </a:moveTo>
                      <a:cubicBezTo>
                        <a:pt x="54946" y="5994"/>
                        <a:pt x="65986" y="6252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4"/>
                      </a:cubicBezTo>
                      <a:cubicBezTo>
                        <a:pt x="88646" y="2640"/>
                        <a:pt x="87539" y="1505"/>
                        <a:pt x="86156" y="1491"/>
                      </a:cubicBezTo>
                      <a:cubicBezTo>
                        <a:pt x="66078" y="1237"/>
                        <a:pt x="55048" y="985"/>
                        <a:pt x="44381" y="743"/>
                      </a:cubicBezTo>
                      <a:cubicBezTo>
                        <a:pt x="33699" y="501"/>
                        <a:pt x="22654" y="248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097"/>
                        <a:pt x="0" y="2471"/>
                      </a:cubicBezTo>
                      <a:cubicBezTo>
                        <a:pt x="-19" y="3854"/>
                        <a:pt x="1087" y="4989"/>
                        <a:pt x="2470" y="5009"/>
                      </a:cubicBezTo>
                      <a:cubicBezTo>
                        <a:pt x="22567" y="5256"/>
                        <a:pt x="33598" y="5509"/>
                        <a:pt x="44270" y="575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94" name="任意多边形 93"/>
                <p:cNvSpPr/>
                <p:nvPr/>
              </p:nvSpPr>
              <p:spPr>
                <a:xfrm>
                  <a:off x="-1836171" y="-248941"/>
                  <a:ext cx="162590" cy="7798"/>
                </a:xfrm>
                <a:custGeom>
                  <a:avLst/>
                  <a:gdLst>
                    <a:gd name="connsiteX0" fmla="*/ 2538 w 162590"/>
                    <a:gd name="connsiteY0" fmla="*/ 0 h 7798"/>
                    <a:gd name="connsiteX1" fmla="*/ 0 w 162590"/>
                    <a:gd name="connsiteY1" fmla="*/ 2475 h 7798"/>
                    <a:gd name="connsiteX2" fmla="*/ 2470 w 162590"/>
                    <a:gd name="connsiteY2" fmla="*/ 5013 h 7798"/>
                    <a:gd name="connsiteX3" fmla="*/ 81297 w 162590"/>
                    <a:gd name="connsiteY3" fmla="*/ 6406 h 7798"/>
                    <a:gd name="connsiteX4" fmla="*/ 160052 w 162590"/>
                    <a:gd name="connsiteY4" fmla="*/ 7799 h 7798"/>
                    <a:gd name="connsiteX5" fmla="*/ 160085 w 162590"/>
                    <a:gd name="connsiteY5" fmla="*/ 7799 h 7798"/>
                    <a:gd name="connsiteX6" fmla="*/ 162590 w 162590"/>
                    <a:gd name="connsiteY6" fmla="*/ 5324 h 7798"/>
                    <a:gd name="connsiteX7" fmla="*/ 160115 w 162590"/>
                    <a:gd name="connsiteY7" fmla="*/ 2791 h 7798"/>
                    <a:gd name="connsiteX8" fmla="*/ 81395 w 162590"/>
                    <a:gd name="connsiteY8" fmla="*/ 1398 h 7798"/>
                    <a:gd name="connsiteX9" fmla="*/ 2538 w 162590"/>
                    <a:gd name="connsiteY9" fmla="*/ 0 h 7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8">
                      <a:moveTo>
                        <a:pt x="2538" y="0"/>
                      </a:moveTo>
                      <a:cubicBezTo>
                        <a:pt x="1184" y="-24"/>
                        <a:pt x="20" y="1092"/>
                        <a:pt x="0" y="2475"/>
                      </a:cubicBezTo>
                      <a:cubicBezTo>
                        <a:pt x="-19" y="3858"/>
                        <a:pt x="1087" y="4993"/>
                        <a:pt x="2470" y="5013"/>
                      </a:cubicBezTo>
                      <a:cubicBezTo>
                        <a:pt x="22577" y="5271"/>
                        <a:pt x="52427" y="5848"/>
                        <a:pt x="81297" y="6406"/>
                      </a:cubicBezTo>
                      <a:cubicBezTo>
                        <a:pt x="110134" y="6959"/>
                        <a:pt x="139955" y="7537"/>
                        <a:pt x="160052" y="7799"/>
                      </a:cubicBezTo>
                      <a:cubicBezTo>
                        <a:pt x="160062" y="7799"/>
                        <a:pt x="160072" y="7799"/>
                        <a:pt x="160085" y="7799"/>
                      </a:cubicBezTo>
                      <a:cubicBezTo>
                        <a:pt x="161455" y="7799"/>
                        <a:pt x="162570" y="6697"/>
                        <a:pt x="162590" y="5324"/>
                      </a:cubicBezTo>
                      <a:cubicBezTo>
                        <a:pt x="162605" y="3941"/>
                        <a:pt x="161498" y="2806"/>
                        <a:pt x="160115" y="2791"/>
                      </a:cubicBezTo>
                      <a:cubicBezTo>
                        <a:pt x="140034" y="2529"/>
                        <a:pt x="110222" y="1956"/>
                        <a:pt x="81395" y="1398"/>
                      </a:cubicBezTo>
                      <a:cubicBezTo>
                        <a:pt x="52515" y="839"/>
                        <a:pt x="22654" y="263"/>
                        <a:pt x="2538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95" name="任意多边形 94"/>
                <p:cNvSpPr/>
                <p:nvPr/>
              </p:nvSpPr>
              <p:spPr>
                <a:xfrm>
                  <a:off x="-1888375" y="-218553"/>
                  <a:ext cx="43349" cy="39142"/>
                </a:xfrm>
                <a:custGeom>
                  <a:avLst/>
                  <a:gdLst>
                    <a:gd name="connsiteX0" fmla="*/ 2505 w 43349"/>
                    <a:gd name="connsiteY0" fmla="*/ 39142 h 39142"/>
                    <a:gd name="connsiteX1" fmla="*/ 2524 w 43349"/>
                    <a:gd name="connsiteY1" fmla="*/ 39142 h 39142"/>
                    <a:gd name="connsiteX2" fmla="*/ 32656 w 43349"/>
                    <a:gd name="connsiteY2" fmla="*/ 38894 h 39142"/>
                    <a:gd name="connsiteX3" fmla="*/ 40431 w 43349"/>
                    <a:gd name="connsiteY3" fmla="*/ 36783 h 39142"/>
                    <a:gd name="connsiteX4" fmla="*/ 43211 w 43349"/>
                    <a:gd name="connsiteY4" fmla="*/ 26417 h 39142"/>
                    <a:gd name="connsiteX5" fmla="*/ 41761 w 43349"/>
                    <a:gd name="connsiteY5" fmla="*/ 9636 h 39142"/>
                    <a:gd name="connsiteX6" fmla="*/ 39839 w 43349"/>
                    <a:gd name="connsiteY6" fmla="*/ 3875 h 39142"/>
                    <a:gd name="connsiteX7" fmla="*/ 32414 w 43349"/>
                    <a:gd name="connsiteY7" fmla="*/ 1259 h 39142"/>
                    <a:gd name="connsiteX8" fmla="*/ 27041 w 43349"/>
                    <a:gd name="connsiteY8" fmla="*/ 784 h 39142"/>
                    <a:gd name="connsiteX9" fmla="*/ 3543 w 43349"/>
                    <a:gd name="connsiteY9" fmla="*/ 3778 h 39142"/>
                    <a:gd name="connsiteX10" fmla="*/ 233 w 43349"/>
                    <a:gd name="connsiteY10" fmla="*/ 31241 h 39142"/>
                    <a:gd name="connsiteX11" fmla="*/ 88 w 43349"/>
                    <a:gd name="connsiteY11" fmla="*/ 35968 h 39142"/>
                    <a:gd name="connsiteX12" fmla="*/ 0 w 43349"/>
                    <a:gd name="connsiteY12" fmla="*/ 36657 h 39142"/>
                    <a:gd name="connsiteX13" fmla="*/ 2505 w 43349"/>
                    <a:gd name="connsiteY13" fmla="*/ 39142 h 39142"/>
                    <a:gd name="connsiteX14" fmla="*/ 5242 w 43349"/>
                    <a:gd name="connsiteY14" fmla="*/ 31357 h 39142"/>
                    <a:gd name="connsiteX15" fmla="*/ 7212 w 43349"/>
                    <a:gd name="connsiteY15" fmla="*/ 7190 h 39142"/>
                    <a:gd name="connsiteX16" fmla="*/ 26503 w 43349"/>
                    <a:gd name="connsiteY16" fmla="*/ 5762 h 39142"/>
                    <a:gd name="connsiteX17" fmla="*/ 32268 w 43349"/>
                    <a:gd name="connsiteY17" fmla="*/ 6268 h 39142"/>
                    <a:gd name="connsiteX18" fmla="*/ 36063 w 43349"/>
                    <a:gd name="connsiteY18" fmla="*/ 7160 h 39142"/>
                    <a:gd name="connsiteX19" fmla="*/ 36776 w 43349"/>
                    <a:gd name="connsiteY19" fmla="*/ 10067 h 39142"/>
                    <a:gd name="connsiteX20" fmla="*/ 38223 w 43349"/>
                    <a:gd name="connsiteY20" fmla="*/ 26849 h 39142"/>
                    <a:gd name="connsiteX21" fmla="*/ 37179 w 43349"/>
                    <a:gd name="connsiteY21" fmla="*/ 32979 h 39142"/>
                    <a:gd name="connsiteX22" fmla="*/ 32617 w 43349"/>
                    <a:gd name="connsiteY22" fmla="*/ 33891 h 39142"/>
                    <a:gd name="connsiteX23" fmla="*/ 5174 w 43349"/>
                    <a:gd name="connsiteY23" fmla="*/ 34114 h 39142"/>
                    <a:gd name="connsiteX24" fmla="*/ 5242 w 43349"/>
                    <a:gd name="connsiteY24" fmla="*/ 31357 h 39142"/>
                    <a:gd name="connsiteX25" fmla="*/ 2053 w 43349"/>
                    <a:gd name="connsiteY25" fmla="*/ 34173 h 39142"/>
                    <a:gd name="connsiteX26" fmla="*/ 952 w 43349"/>
                    <a:gd name="connsiteY26" fmla="*/ 34667 h 39142"/>
                    <a:gd name="connsiteX27" fmla="*/ 2053 w 43349"/>
                    <a:gd name="connsiteY27" fmla="*/ 34173 h 3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49" h="39142">
                      <a:moveTo>
                        <a:pt x="2505" y="39142"/>
                      </a:moveTo>
                      <a:cubicBezTo>
                        <a:pt x="2509" y="39142"/>
                        <a:pt x="2519" y="39137"/>
                        <a:pt x="2524" y="39142"/>
                      </a:cubicBezTo>
                      <a:lnTo>
                        <a:pt x="32656" y="38894"/>
                      </a:lnTo>
                      <a:cubicBezTo>
                        <a:pt x="34787" y="38880"/>
                        <a:pt x="38014" y="38850"/>
                        <a:pt x="40431" y="36783"/>
                      </a:cubicBezTo>
                      <a:cubicBezTo>
                        <a:pt x="43852" y="33857"/>
                        <a:pt x="43420" y="28834"/>
                        <a:pt x="43211" y="26417"/>
                      </a:cubicBezTo>
                      <a:lnTo>
                        <a:pt x="41761" y="9636"/>
                      </a:lnTo>
                      <a:cubicBezTo>
                        <a:pt x="41625" y="8068"/>
                        <a:pt x="41421" y="5695"/>
                        <a:pt x="39839" y="3875"/>
                      </a:cubicBezTo>
                      <a:cubicBezTo>
                        <a:pt x="37703" y="1414"/>
                        <a:pt x="34263" y="1312"/>
                        <a:pt x="32414" y="1259"/>
                      </a:cubicBezTo>
                      <a:cubicBezTo>
                        <a:pt x="31040" y="1220"/>
                        <a:pt x="29191" y="1016"/>
                        <a:pt x="27041" y="784"/>
                      </a:cubicBezTo>
                      <a:cubicBezTo>
                        <a:pt x="18733" y="-119"/>
                        <a:pt x="8391" y="-1245"/>
                        <a:pt x="3543" y="3778"/>
                      </a:cubicBezTo>
                      <a:cubicBezTo>
                        <a:pt x="1456" y="5937"/>
                        <a:pt x="656" y="12610"/>
                        <a:pt x="233" y="31241"/>
                      </a:cubicBezTo>
                      <a:cubicBezTo>
                        <a:pt x="190" y="33236"/>
                        <a:pt x="141" y="35288"/>
                        <a:pt x="88" y="35968"/>
                      </a:cubicBezTo>
                      <a:cubicBezTo>
                        <a:pt x="30" y="36187"/>
                        <a:pt x="-4" y="36414"/>
                        <a:pt x="0" y="36657"/>
                      </a:cubicBezTo>
                      <a:cubicBezTo>
                        <a:pt x="10" y="38030"/>
                        <a:pt x="1131" y="39142"/>
                        <a:pt x="2505" y="39142"/>
                      </a:cubicBezTo>
                      <a:close/>
                      <a:moveTo>
                        <a:pt x="5242" y="31357"/>
                      </a:moveTo>
                      <a:cubicBezTo>
                        <a:pt x="5363" y="25994"/>
                        <a:pt x="5727" y="9746"/>
                        <a:pt x="7212" y="7190"/>
                      </a:cubicBezTo>
                      <a:cubicBezTo>
                        <a:pt x="10430" y="4011"/>
                        <a:pt x="20092" y="5064"/>
                        <a:pt x="26503" y="5762"/>
                      </a:cubicBezTo>
                      <a:cubicBezTo>
                        <a:pt x="28754" y="6011"/>
                        <a:pt x="30700" y="6219"/>
                        <a:pt x="32268" y="6268"/>
                      </a:cubicBezTo>
                      <a:cubicBezTo>
                        <a:pt x="33350" y="6296"/>
                        <a:pt x="35364" y="6355"/>
                        <a:pt x="36063" y="7160"/>
                      </a:cubicBezTo>
                      <a:cubicBezTo>
                        <a:pt x="36573" y="7753"/>
                        <a:pt x="36689" y="9092"/>
                        <a:pt x="36776" y="10067"/>
                      </a:cubicBezTo>
                      <a:lnTo>
                        <a:pt x="38223" y="26849"/>
                      </a:lnTo>
                      <a:cubicBezTo>
                        <a:pt x="38441" y="29382"/>
                        <a:pt x="38465" y="31877"/>
                        <a:pt x="37179" y="32979"/>
                      </a:cubicBezTo>
                      <a:cubicBezTo>
                        <a:pt x="36228" y="33794"/>
                        <a:pt x="34476" y="33871"/>
                        <a:pt x="32617" y="33891"/>
                      </a:cubicBezTo>
                      <a:lnTo>
                        <a:pt x="5174" y="34114"/>
                      </a:lnTo>
                      <a:cubicBezTo>
                        <a:pt x="5198" y="33328"/>
                        <a:pt x="5217" y="32396"/>
                        <a:pt x="5242" y="31357"/>
                      </a:cubicBezTo>
                      <a:close/>
                      <a:moveTo>
                        <a:pt x="2053" y="34173"/>
                      </a:moveTo>
                      <a:cubicBezTo>
                        <a:pt x="1646" y="34245"/>
                        <a:pt x="1267" y="34420"/>
                        <a:pt x="952" y="34667"/>
                      </a:cubicBezTo>
                      <a:cubicBezTo>
                        <a:pt x="1248" y="34430"/>
                        <a:pt x="1621" y="34250"/>
                        <a:pt x="2053" y="3417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96" name="任意多边形 95"/>
                <p:cNvSpPr/>
                <p:nvPr/>
              </p:nvSpPr>
              <p:spPr>
                <a:xfrm>
                  <a:off x="-1836171" y="-212829"/>
                  <a:ext cx="125609" cy="6498"/>
                </a:xfrm>
                <a:custGeom>
                  <a:avLst/>
                  <a:gdLst>
                    <a:gd name="connsiteX0" fmla="*/ 2470 w 125609"/>
                    <a:gd name="connsiteY0" fmla="*/ 5008 h 6498"/>
                    <a:gd name="connsiteX1" fmla="*/ 123073 w 125609"/>
                    <a:gd name="connsiteY1" fmla="*/ 6499 h 6498"/>
                    <a:gd name="connsiteX2" fmla="*/ 123106 w 125609"/>
                    <a:gd name="connsiteY2" fmla="*/ 6499 h 6498"/>
                    <a:gd name="connsiteX3" fmla="*/ 125610 w 125609"/>
                    <a:gd name="connsiteY3" fmla="*/ 4028 h 6498"/>
                    <a:gd name="connsiteX4" fmla="*/ 123135 w 125609"/>
                    <a:gd name="connsiteY4" fmla="*/ 1490 h 6498"/>
                    <a:gd name="connsiteX5" fmla="*/ 2534 w 125609"/>
                    <a:gd name="connsiteY5" fmla="*/ 0 h 6498"/>
                    <a:gd name="connsiteX6" fmla="*/ 2504 w 125609"/>
                    <a:gd name="connsiteY6" fmla="*/ 0 h 6498"/>
                    <a:gd name="connsiteX7" fmla="*/ 0 w 125609"/>
                    <a:gd name="connsiteY7" fmla="*/ 2475 h 6498"/>
                    <a:gd name="connsiteX8" fmla="*/ 2470 w 125609"/>
                    <a:gd name="connsiteY8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8">
                      <a:moveTo>
                        <a:pt x="2470" y="5008"/>
                      </a:moveTo>
                      <a:lnTo>
                        <a:pt x="123073" y="6499"/>
                      </a:lnTo>
                      <a:cubicBezTo>
                        <a:pt x="123087" y="6499"/>
                        <a:pt x="123096" y="6499"/>
                        <a:pt x="123106" y="6499"/>
                      </a:cubicBezTo>
                      <a:cubicBezTo>
                        <a:pt x="124474" y="6499"/>
                        <a:pt x="125591" y="5402"/>
                        <a:pt x="125610" y="4028"/>
                      </a:cubicBezTo>
                      <a:cubicBezTo>
                        <a:pt x="125625" y="2645"/>
                        <a:pt x="124519" y="1509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97" name="任意多边形 96"/>
                <p:cNvSpPr/>
                <p:nvPr/>
              </p:nvSpPr>
              <p:spPr>
                <a:xfrm>
                  <a:off x="-1836171" y="-185561"/>
                  <a:ext cx="88630" cy="6503"/>
                </a:xfrm>
                <a:custGeom>
                  <a:avLst/>
                  <a:gdLst>
                    <a:gd name="connsiteX0" fmla="*/ 2470 w 88630"/>
                    <a:gd name="connsiteY0" fmla="*/ 5013 h 6503"/>
                    <a:gd name="connsiteX1" fmla="*/ 44255 w 88630"/>
                    <a:gd name="connsiteY1" fmla="*/ 5756 h 6503"/>
                    <a:gd name="connsiteX2" fmla="*/ 86093 w 88630"/>
                    <a:gd name="connsiteY2" fmla="*/ 6504 h 6503"/>
                    <a:gd name="connsiteX3" fmla="*/ 86126 w 88630"/>
                    <a:gd name="connsiteY3" fmla="*/ 6504 h 6503"/>
                    <a:gd name="connsiteX4" fmla="*/ 88631 w 88630"/>
                    <a:gd name="connsiteY4" fmla="*/ 4029 h 6503"/>
                    <a:gd name="connsiteX5" fmla="*/ 86156 w 88630"/>
                    <a:gd name="connsiteY5" fmla="*/ 1491 h 6503"/>
                    <a:gd name="connsiteX6" fmla="*/ 44371 w 88630"/>
                    <a:gd name="connsiteY6" fmla="*/ 748 h 6503"/>
                    <a:gd name="connsiteX7" fmla="*/ 2534 w 88630"/>
                    <a:gd name="connsiteY7" fmla="*/ 0 h 6503"/>
                    <a:gd name="connsiteX8" fmla="*/ 2500 w 88630"/>
                    <a:gd name="connsiteY8" fmla="*/ 0 h 6503"/>
                    <a:gd name="connsiteX9" fmla="*/ 0 w 88630"/>
                    <a:gd name="connsiteY9" fmla="*/ 2476 h 6503"/>
                    <a:gd name="connsiteX10" fmla="*/ 2470 w 88630"/>
                    <a:gd name="connsiteY10" fmla="*/ 5013 h 6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503">
                      <a:moveTo>
                        <a:pt x="2470" y="5013"/>
                      </a:moveTo>
                      <a:cubicBezTo>
                        <a:pt x="22557" y="5261"/>
                        <a:pt x="33588" y="5514"/>
                        <a:pt x="44255" y="5756"/>
                      </a:cubicBezTo>
                      <a:cubicBezTo>
                        <a:pt x="54936" y="5998"/>
                        <a:pt x="65981" y="6252"/>
                        <a:pt x="86093" y="6504"/>
                      </a:cubicBezTo>
                      <a:cubicBezTo>
                        <a:pt x="86103" y="6504"/>
                        <a:pt x="86112" y="6504"/>
                        <a:pt x="86126" y="6504"/>
                      </a:cubicBezTo>
                      <a:cubicBezTo>
                        <a:pt x="87495" y="6504"/>
                        <a:pt x="88611" y="5402"/>
                        <a:pt x="88631" y="4029"/>
                      </a:cubicBezTo>
                      <a:cubicBezTo>
                        <a:pt x="88646" y="2645"/>
                        <a:pt x="87539" y="1509"/>
                        <a:pt x="86156" y="1491"/>
                      </a:cubicBezTo>
                      <a:cubicBezTo>
                        <a:pt x="66069" y="1242"/>
                        <a:pt x="55038" y="990"/>
                        <a:pt x="44371" y="748"/>
                      </a:cubicBezTo>
                      <a:cubicBezTo>
                        <a:pt x="33690" y="506"/>
                        <a:pt x="22645" y="252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6"/>
                      </a:cubicBezTo>
                      <a:cubicBezTo>
                        <a:pt x="-19" y="3859"/>
                        <a:pt x="1087" y="4994"/>
                        <a:pt x="2470" y="501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98" name="任意多边形 97"/>
                <p:cNvSpPr/>
                <p:nvPr/>
              </p:nvSpPr>
              <p:spPr>
                <a:xfrm>
                  <a:off x="-1836171" y="-199241"/>
                  <a:ext cx="162590" cy="7793"/>
                </a:xfrm>
                <a:custGeom>
                  <a:avLst/>
                  <a:gdLst>
                    <a:gd name="connsiteX0" fmla="*/ 160115 w 162590"/>
                    <a:gd name="connsiteY0" fmla="*/ 2786 h 7793"/>
                    <a:gd name="connsiteX1" fmla="*/ 81288 w 162590"/>
                    <a:gd name="connsiteY1" fmla="*/ 1393 h 7793"/>
                    <a:gd name="connsiteX2" fmla="*/ 2538 w 162590"/>
                    <a:gd name="connsiteY2" fmla="*/ 0 h 7793"/>
                    <a:gd name="connsiteX3" fmla="*/ 0 w 162590"/>
                    <a:gd name="connsiteY3" fmla="*/ 2475 h 7793"/>
                    <a:gd name="connsiteX4" fmla="*/ 2470 w 162590"/>
                    <a:gd name="connsiteY4" fmla="*/ 5008 h 7793"/>
                    <a:gd name="connsiteX5" fmla="*/ 81191 w 162590"/>
                    <a:gd name="connsiteY5" fmla="*/ 6401 h 7793"/>
                    <a:gd name="connsiteX6" fmla="*/ 160052 w 162590"/>
                    <a:gd name="connsiteY6" fmla="*/ 7794 h 7793"/>
                    <a:gd name="connsiteX7" fmla="*/ 160085 w 162590"/>
                    <a:gd name="connsiteY7" fmla="*/ 7794 h 7793"/>
                    <a:gd name="connsiteX8" fmla="*/ 162590 w 162590"/>
                    <a:gd name="connsiteY8" fmla="*/ 5324 h 7793"/>
                    <a:gd name="connsiteX9" fmla="*/ 160115 w 162590"/>
                    <a:gd name="connsiteY9" fmla="*/ 2786 h 77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3">
                      <a:moveTo>
                        <a:pt x="160115" y="2786"/>
                      </a:moveTo>
                      <a:cubicBezTo>
                        <a:pt x="140014" y="2528"/>
                        <a:pt x="110158" y="1951"/>
                        <a:pt x="81288" y="1393"/>
                      </a:cubicBezTo>
                      <a:cubicBezTo>
                        <a:pt x="52452" y="834"/>
                        <a:pt x="22630" y="262"/>
                        <a:pt x="2538" y="0"/>
                      </a:cubicBezTo>
                      <a:cubicBezTo>
                        <a:pt x="1184" y="-15"/>
                        <a:pt x="20" y="1087"/>
                        <a:pt x="0" y="2475"/>
                      </a:cubicBezTo>
                      <a:cubicBezTo>
                        <a:pt x="-19" y="3853"/>
                        <a:pt x="1087" y="4988"/>
                        <a:pt x="2470" y="5008"/>
                      </a:cubicBezTo>
                      <a:cubicBezTo>
                        <a:pt x="22552" y="5270"/>
                        <a:pt x="52364" y="5843"/>
                        <a:pt x="81191" y="6401"/>
                      </a:cubicBezTo>
                      <a:cubicBezTo>
                        <a:pt x="110072" y="6959"/>
                        <a:pt x="139932" y="7536"/>
                        <a:pt x="160052" y="7794"/>
                      </a:cubicBezTo>
                      <a:cubicBezTo>
                        <a:pt x="160062" y="7794"/>
                        <a:pt x="160072" y="7794"/>
                        <a:pt x="160085" y="7794"/>
                      </a:cubicBezTo>
                      <a:cubicBezTo>
                        <a:pt x="161455" y="7794"/>
                        <a:pt x="162570" y="6697"/>
                        <a:pt x="162590" y="5324"/>
                      </a:cubicBezTo>
                      <a:cubicBezTo>
                        <a:pt x="162605" y="3940"/>
                        <a:pt x="161498" y="2804"/>
                        <a:pt x="160115" y="2786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99" name="任意多边形 98"/>
                <p:cNvSpPr/>
                <p:nvPr/>
              </p:nvSpPr>
              <p:spPr>
                <a:xfrm>
                  <a:off x="-1888375" y="-168855"/>
                  <a:ext cx="43350" cy="39138"/>
                </a:xfrm>
                <a:custGeom>
                  <a:avLst/>
                  <a:gdLst>
                    <a:gd name="connsiteX0" fmla="*/ 2505 w 43350"/>
                    <a:gd name="connsiteY0" fmla="*/ 39139 h 39138"/>
                    <a:gd name="connsiteX1" fmla="*/ 2524 w 43350"/>
                    <a:gd name="connsiteY1" fmla="*/ 39139 h 39138"/>
                    <a:gd name="connsiteX2" fmla="*/ 32656 w 43350"/>
                    <a:gd name="connsiteY2" fmla="*/ 38895 h 39138"/>
                    <a:gd name="connsiteX3" fmla="*/ 40431 w 43350"/>
                    <a:gd name="connsiteY3" fmla="*/ 36785 h 39138"/>
                    <a:gd name="connsiteX4" fmla="*/ 43211 w 43350"/>
                    <a:gd name="connsiteY4" fmla="*/ 26418 h 39138"/>
                    <a:gd name="connsiteX5" fmla="*/ 41765 w 43350"/>
                    <a:gd name="connsiteY5" fmla="*/ 9636 h 39138"/>
                    <a:gd name="connsiteX6" fmla="*/ 39844 w 43350"/>
                    <a:gd name="connsiteY6" fmla="*/ 3877 h 39138"/>
                    <a:gd name="connsiteX7" fmla="*/ 32414 w 43350"/>
                    <a:gd name="connsiteY7" fmla="*/ 1260 h 39138"/>
                    <a:gd name="connsiteX8" fmla="*/ 27046 w 43350"/>
                    <a:gd name="connsiteY8" fmla="*/ 785 h 39138"/>
                    <a:gd name="connsiteX9" fmla="*/ 3543 w 43350"/>
                    <a:gd name="connsiteY9" fmla="*/ 3780 h 39138"/>
                    <a:gd name="connsiteX10" fmla="*/ 233 w 43350"/>
                    <a:gd name="connsiteY10" fmla="*/ 31242 h 39138"/>
                    <a:gd name="connsiteX11" fmla="*/ 88 w 43350"/>
                    <a:gd name="connsiteY11" fmla="*/ 35970 h 39138"/>
                    <a:gd name="connsiteX12" fmla="*/ 0 w 43350"/>
                    <a:gd name="connsiteY12" fmla="*/ 36654 h 39138"/>
                    <a:gd name="connsiteX13" fmla="*/ 2505 w 43350"/>
                    <a:gd name="connsiteY13" fmla="*/ 39139 h 39138"/>
                    <a:gd name="connsiteX14" fmla="*/ 5242 w 43350"/>
                    <a:gd name="connsiteY14" fmla="*/ 31359 h 39138"/>
                    <a:gd name="connsiteX15" fmla="*/ 7212 w 43350"/>
                    <a:gd name="connsiteY15" fmla="*/ 7191 h 39138"/>
                    <a:gd name="connsiteX16" fmla="*/ 26503 w 43350"/>
                    <a:gd name="connsiteY16" fmla="*/ 5764 h 39138"/>
                    <a:gd name="connsiteX17" fmla="*/ 32268 w 43350"/>
                    <a:gd name="connsiteY17" fmla="*/ 6265 h 39138"/>
                    <a:gd name="connsiteX18" fmla="*/ 36063 w 43350"/>
                    <a:gd name="connsiteY18" fmla="*/ 7157 h 39138"/>
                    <a:gd name="connsiteX19" fmla="*/ 36776 w 43350"/>
                    <a:gd name="connsiteY19" fmla="*/ 10064 h 39138"/>
                    <a:gd name="connsiteX20" fmla="*/ 38223 w 43350"/>
                    <a:gd name="connsiteY20" fmla="*/ 26846 h 39138"/>
                    <a:gd name="connsiteX21" fmla="*/ 37179 w 43350"/>
                    <a:gd name="connsiteY21" fmla="*/ 32976 h 39138"/>
                    <a:gd name="connsiteX22" fmla="*/ 32617 w 43350"/>
                    <a:gd name="connsiteY22" fmla="*/ 33887 h 39138"/>
                    <a:gd name="connsiteX23" fmla="*/ 5174 w 43350"/>
                    <a:gd name="connsiteY23" fmla="*/ 34111 h 39138"/>
                    <a:gd name="connsiteX24" fmla="*/ 5242 w 43350"/>
                    <a:gd name="connsiteY24" fmla="*/ 31359 h 39138"/>
                    <a:gd name="connsiteX25" fmla="*/ 2480 w 43350"/>
                    <a:gd name="connsiteY25" fmla="*/ 34130 h 39138"/>
                    <a:gd name="connsiteX26" fmla="*/ 971 w 43350"/>
                    <a:gd name="connsiteY26" fmla="*/ 34654 h 39138"/>
                    <a:gd name="connsiteX27" fmla="*/ 2480 w 43350"/>
                    <a:gd name="connsiteY27" fmla="*/ 34130 h 39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50" h="39138">
                      <a:moveTo>
                        <a:pt x="2505" y="39139"/>
                      </a:moveTo>
                      <a:cubicBezTo>
                        <a:pt x="2509" y="39139"/>
                        <a:pt x="2514" y="39139"/>
                        <a:pt x="2524" y="39139"/>
                      </a:cubicBezTo>
                      <a:lnTo>
                        <a:pt x="32656" y="38895"/>
                      </a:lnTo>
                      <a:cubicBezTo>
                        <a:pt x="34787" y="38882"/>
                        <a:pt x="38014" y="38852"/>
                        <a:pt x="40431" y="36785"/>
                      </a:cubicBezTo>
                      <a:cubicBezTo>
                        <a:pt x="43857" y="33859"/>
                        <a:pt x="43420" y="28836"/>
                        <a:pt x="43211" y="26418"/>
                      </a:cubicBezTo>
                      <a:lnTo>
                        <a:pt x="41765" y="9636"/>
                      </a:lnTo>
                      <a:cubicBezTo>
                        <a:pt x="41629" y="8070"/>
                        <a:pt x="41426" y="5697"/>
                        <a:pt x="39844" y="3877"/>
                      </a:cubicBezTo>
                      <a:cubicBezTo>
                        <a:pt x="37708" y="1416"/>
                        <a:pt x="34263" y="1314"/>
                        <a:pt x="32414" y="1260"/>
                      </a:cubicBezTo>
                      <a:cubicBezTo>
                        <a:pt x="31045" y="1217"/>
                        <a:pt x="29191" y="1018"/>
                        <a:pt x="27046" y="785"/>
                      </a:cubicBezTo>
                      <a:cubicBezTo>
                        <a:pt x="18738" y="-117"/>
                        <a:pt x="8391" y="-1248"/>
                        <a:pt x="3543" y="3780"/>
                      </a:cubicBezTo>
                      <a:cubicBezTo>
                        <a:pt x="1456" y="5939"/>
                        <a:pt x="656" y="12612"/>
                        <a:pt x="233" y="31242"/>
                      </a:cubicBezTo>
                      <a:cubicBezTo>
                        <a:pt x="190" y="33233"/>
                        <a:pt x="141" y="35290"/>
                        <a:pt x="88" y="35970"/>
                      </a:cubicBezTo>
                      <a:cubicBezTo>
                        <a:pt x="30" y="36188"/>
                        <a:pt x="-4" y="36416"/>
                        <a:pt x="0" y="36654"/>
                      </a:cubicBezTo>
                      <a:cubicBezTo>
                        <a:pt x="10" y="38032"/>
                        <a:pt x="1131" y="39139"/>
                        <a:pt x="2505" y="39139"/>
                      </a:cubicBezTo>
                      <a:close/>
                      <a:moveTo>
                        <a:pt x="5242" y="31359"/>
                      </a:moveTo>
                      <a:cubicBezTo>
                        <a:pt x="5363" y="25996"/>
                        <a:pt x="5727" y="9748"/>
                        <a:pt x="7212" y="7191"/>
                      </a:cubicBezTo>
                      <a:cubicBezTo>
                        <a:pt x="10425" y="4012"/>
                        <a:pt x="20092" y="5066"/>
                        <a:pt x="26503" y="5764"/>
                      </a:cubicBezTo>
                      <a:cubicBezTo>
                        <a:pt x="28754" y="6007"/>
                        <a:pt x="30700" y="6220"/>
                        <a:pt x="32268" y="6265"/>
                      </a:cubicBezTo>
                      <a:cubicBezTo>
                        <a:pt x="33768" y="6308"/>
                        <a:pt x="35418" y="6420"/>
                        <a:pt x="36063" y="7157"/>
                      </a:cubicBezTo>
                      <a:cubicBezTo>
                        <a:pt x="36573" y="7749"/>
                        <a:pt x="36689" y="9089"/>
                        <a:pt x="36776" y="10064"/>
                      </a:cubicBezTo>
                      <a:lnTo>
                        <a:pt x="38223" y="26846"/>
                      </a:lnTo>
                      <a:cubicBezTo>
                        <a:pt x="38441" y="29379"/>
                        <a:pt x="38465" y="31874"/>
                        <a:pt x="37179" y="32976"/>
                      </a:cubicBezTo>
                      <a:cubicBezTo>
                        <a:pt x="36228" y="33791"/>
                        <a:pt x="34476" y="33873"/>
                        <a:pt x="32617" y="33887"/>
                      </a:cubicBezTo>
                      <a:lnTo>
                        <a:pt x="5174" y="34111"/>
                      </a:lnTo>
                      <a:cubicBezTo>
                        <a:pt x="5198" y="33330"/>
                        <a:pt x="5217" y="32398"/>
                        <a:pt x="5242" y="31359"/>
                      </a:cubicBezTo>
                      <a:close/>
                      <a:moveTo>
                        <a:pt x="2480" y="34130"/>
                      </a:moveTo>
                      <a:cubicBezTo>
                        <a:pt x="1912" y="34135"/>
                        <a:pt x="1388" y="34333"/>
                        <a:pt x="971" y="34654"/>
                      </a:cubicBezTo>
                      <a:cubicBezTo>
                        <a:pt x="1359" y="34348"/>
                        <a:pt x="1864" y="34135"/>
                        <a:pt x="2480" y="3413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00" name="任意多边形 99"/>
                <p:cNvSpPr/>
                <p:nvPr/>
              </p:nvSpPr>
              <p:spPr>
                <a:xfrm>
                  <a:off x="-1836171" y="-163130"/>
                  <a:ext cx="125609" cy="6497"/>
                </a:xfrm>
                <a:custGeom>
                  <a:avLst/>
                  <a:gdLst>
                    <a:gd name="connsiteX0" fmla="*/ 2470 w 125609"/>
                    <a:gd name="connsiteY0" fmla="*/ 5008 h 6497"/>
                    <a:gd name="connsiteX1" fmla="*/ 123073 w 125609"/>
                    <a:gd name="connsiteY1" fmla="*/ 6498 h 6497"/>
                    <a:gd name="connsiteX2" fmla="*/ 123106 w 125609"/>
                    <a:gd name="connsiteY2" fmla="*/ 6498 h 6497"/>
                    <a:gd name="connsiteX3" fmla="*/ 125610 w 125609"/>
                    <a:gd name="connsiteY3" fmla="*/ 4023 h 6497"/>
                    <a:gd name="connsiteX4" fmla="*/ 123135 w 125609"/>
                    <a:gd name="connsiteY4" fmla="*/ 1490 h 6497"/>
                    <a:gd name="connsiteX5" fmla="*/ 2534 w 125609"/>
                    <a:gd name="connsiteY5" fmla="*/ 0 h 6497"/>
                    <a:gd name="connsiteX6" fmla="*/ 2504 w 125609"/>
                    <a:gd name="connsiteY6" fmla="*/ 0 h 6497"/>
                    <a:gd name="connsiteX7" fmla="*/ 0 w 125609"/>
                    <a:gd name="connsiteY7" fmla="*/ 2470 h 6497"/>
                    <a:gd name="connsiteX8" fmla="*/ 2470 w 125609"/>
                    <a:gd name="connsiteY8" fmla="*/ 5008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7">
                      <a:moveTo>
                        <a:pt x="2470" y="5008"/>
                      </a:move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397"/>
                        <a:pt x="125610" y="4023"/>
                      </a:cubicBezTo>
                      <a:cubicBezTo>
                        <a:pt x="125625" y="2640"/>
                        <a:pt x="124519" y="1505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8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01" name="任意多边形 100"/>
                <p:cNvSpPr/>
                <p:nvPr/>
              </p:nvSpPr>
              <p:spPr>
                <a:xfrm>
                  <a:off x="-1836171" y="-135861"/>
                  <a:ext cx="88630" cy="6498"/>
                </a:xfrm>
                <a:custGeom>
                  <a:avLst/>
                  <a:gdLst>
                    <a:gd name="connsiteX0" fmla="*/ 2470 w 88630"/>
                    <a:gd name="connsiteY0" fmla="*/ 5008 h 6498"/>
                    <a:gd name="connsiteX1" fmla="*/ 44255 w 88630"/>
                    <a:gd name="connsiteY1" fmla="*/ 5756 h 6498"/>
                    <a:gd name="connsiteX2" fmla="*/ 86093 w 88630"/>
                    <a:gd name="connsiteY2" fmla="*/ 6499 h 6498"/>
                    <a:gd name="connsiteX3" fmla="*/ 86126 w 88630"/>
                    <a:gd name="connsiteY3" fmla="*/ 6499 h 6498"/>
                    <a:gd name="connsiteX4" fmla="*/ 88631 w 88630"/>
                    <a:gd name="connsiteY4" fmla="*/ 4028 h 6498"/>
                    <a:gd name="connsiteX5" fmla="*/ 86156 w 88630"/>
                    <a:gd name="connsiteY5" fmla="*/ 1490 h 6498"/>
                    <a:gd name="connsiteX6" fmla="*/ 44371 w 88630"/>
                    <a:gd name="connsiteY6" fmla="*/ 748 h 6498"/>
                    <a:gd name="connsiteX7" fmla="*/ 2534 w 88630"/>
                    <a:gd name="connsiteY7" fmla="*/ 0 h 6498"/>
                    <a:gd name="connsiteX8" fmla="*/ 2500 w 88630"/>
                    <a:gd name="connsiteY8" fmla="*/ 0 h 6498"/>
                    <a:gd name="connsiteX9" fmla="*/ 0 w 88630"/>
                    <a:gd name="connsiteY9" fmla="*/ 2475 h 6498"/>
                    <a:gd name="connsiteX10" fmla="*/ 2470 w 88630"/>
                    <a:gd name="connsiteY10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2470" y="5008"/>
                      </a:moveTo>
                      <a:cubicBezTo>
                        <a:pt x="22557" y="5256"/>
                        <a:pt x="33588" y="5514"/>
                        <a:pt x="44255" y="5756"/>
                      </a:cubicBezTo>
                      <a:cubicBezTo>
                        <a:pt x="54936" y="5998"/>
                        <a:pt x="65981" y="6250"/>
                        <a:pt x="86093" y="6499"/>
                      </a:cubicBezTo>
                      <a:cubicBezTo>
                        <a:pt x="86103" y="6499"/>
                        <a:pt x="86112" y="6499"/>
                        <a:pt x="86126" y="6499"/>
                      </a:cubicBezTo>
                      <a:cubicBezTo>
                        <a:pt x="87495" y="6499"/>
                        <a:pt x="88611" y="5402"/>
                        <a:pt x="88631" y="4028"/>
                      </a:cubicBezTo>
                      <a:cubicBezTo>
                        <a:pt x="88646" y="2645"/>
                        <a:pt x="87539" y="1509"/>
                        <a:pt x="86156" y="1490"/>
                      </a:cubicBezTo>
                      <a:cubicBezTo>
                        <a:pt x="66069" y="1242"/>
                        <a:pt x="55038" y="990"/>
                        <a:pt x="44371" y="748"/>
                      </a:cubicBezTo>
                      <a:cubicBezTo>
                        <a:pt x="33690" y="504"/>
                        <a:pt x="22645" y="247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02" name="任意多边形 101"/>
                <p:cNvSpPr/>
                <p:nvPr/>
              </p:nvSpPr>
              <p:spPr>
                <a:xfrm>
                  <a:off x="-1836171" y="-149541"/>
                  <a:ext cx="162590" cy="7793"/>
                </a:xfrm>
                <a:custGeom>
                  <a:avLst/>
                  <a:gdLst>
                    <a:gd name="connsiteX0" fmla="*/ 160115 w 162590"/>
                    <a:gd name="connsiteY0" fmla="*/ 2785 h 7793"/>
                    <a:gd name="connsiteX1" fmla="*/ 81342 w 162590"/>
                    <a:gd name="connsiteY1" fmla="*/ 1393 h 7793"/>
                    <a:gd name="connsiteX2" fmla="*/ 2538 w 162590"/>
                    <a:gd name="connsiteY2" fmla="*/ 0 h 7793"/>
                    <a:gd name="connsiteX3" fmla="*/ 0 w 162590"/>
                    <a:gd name="connsiteY3" fmla="*/ 2470 h 7793"/>
                    <a:gd name="connsiteX4" fmla="*/ 2470 w 162590"/>
                    <a:gd name="connsiteY4" fmla="*/ 5008 h 7793"/>
                    <a:gd name="connsiteX5" fmla="*/ 81245 w 162590"/>
                    <a:gd name="connsiteY5" fmla="*/ 6401 h 7793"/>
                    <a:gd name="connsiteX6" fmla="*/ 160052 w 162590"/>
                    <a:gd name="connsiteY6" fmla="*/ 7793 h 7793"/>
                    <a:gd name="connsiteX7" fmla="*/ 160085 w 162590"/>
                    <a:gd name="connsiteY7" fmla="*/ 7793 h 7793"/>
                    <a:gd name="connsiteX8" fmla="*/ 162590 w 162590"/>
                    <a:gd name="connsiteY8" fmla="*/ 5324 h 7793"/>
                    <a:gd name="connsiteX9" fmla="*/ 160115 w 162590"/>
                    <a:gd name="connsiteY9" fmla="*/ 2785 h 77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3">
                      <a:moveTo>
                        <a:pt x="160115" y="2785"/>
                      </a:moveTo>
                      <a:cubicBezTo>
                        <a:pt x="140024" y="2528"/>
                        <a:pt x="110192" y="1951"/>
                        <a:pt x="81342" y="1393"/>
                      </a:cubicBezTo>
                      <a:cubicBezTo>
                        <a:pt x="52485" y="834"/>
                        <a:pt x="22645" y="257"/>
                        <a:pt x="2538" y="0"/>
                      </a:cubicBezTo>
                      <a:cubicBezTo>
                        <a:pt x="1184" y="-5"/>
                        <a:pt x="20" y="1086"/>
                        <a:pt x="0" y="2470"/>
                      </a:cubicBezTo>
                      <a:cubicBezTo>
                        <a:pt x="-19" y="3853"/>
                        <a:pt x="1087" y="4988"/>
                        <a:pt x="2470" y="5008"/>
                      </a:cubicBezTo>
                      <a:cubicBezTo>
                        <a:pt x="22567" y="5265"/>
                        <a:pt x="52398" y="5843"/>
                        <a:pt x="81245" y="6401"/>
                      </a:cubicBezTo>
                      <a:cubicBezTo>
                        <a:pt x="110105" y="6959"/>
                        <a:pt x="139942" y="7536"/>
                        <a:pt x="160052" y="7793"/>
                      </a:cubicBezTo>
                      <a:cubicBezTo>
                        <a:pt x="160062" y="7793"/>
                        <a:pt x="160072" y="7793"/>
                        <a:pt x="160085" y="7793"/>
                      </a:cubicBezTo>
                      <a:cubicBezTo>
                        <a:pt x="161455" y="7793"/>
                        <a:pt x="162570" y="6696"/>
                        <a:pt x="162590" y="5324"/>
                      </a:cubicBezTo>
                      <a:cubicBezTo>
                        <a:pt x="162605" y="3940"/>
                        <a:pt x="161498" y="2804"/>
                        <a:pt x="160115" y="278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03" name="任意多边形 102"/>
                <p:cNvSpPr/>
                <p:nvPr/>
              </p:nvSpPr>
              <p:spPr>
                <a:xfrm>
                  <a:off x="-1888375" y="-127896"/>
                  <a:ext cx="55272" cy="47878"/>
                </a:xfrm>
                <a:custGeom>
                  <a:avLst/>
                  <a:gdLst>
                    <a:gd name="connsiteX0" fmla="*/ 2505 w 55272"/>
                    <a:gd name="connsiteY0" fmla="*/ 47878 h 47878"/>
                    <a:gd name="connsiteX1" fmla="*/ 2524 w 55272"/>
                    <a:gd name="connsiteY1" fmla="*/ 47878 h 47878"/>
                    <a:gd name="connsiteX2" fmla="*/ 32656 w 55272"/>
                    <a:gd name="connsiteY2" fmla="*/ 47636 h 47878"/>
                    <a:gd name="connsiteX3" fmla="*/ 40431 w 55272"/>
                    <a:gd name="connsiteY3" fmla="*/ 45525 h 47878"/>
                    <a:gd name="connsiteX4" fmla="*/ 43211 w 55272"/>
                    <a:gd name="connsiteY4" fmla="*/ 35154 h 47878"/>
                    <a:gd name="connsiteX5" fmla="*/ 42280 w 55272"/>
                    <a:gd name="connsiteY5" fmla="*/ 24361 h 47878"/>
                    <a:gd name="connsiteX6" fmla="*/ 54902 w 55272"/>
                    <a:gd name="connsiteY6" fmla="*/ 3819 h 47878"/>
                    <a:gd name="connsiteX7" fmla="*/ 54077 w 55272"/>
                    <a:gd name="connsiteY7" fmla="*/ 372 h 47878"/>
                    <a:gd name="connsiteX8" fmla="*/ 50632 w 55272"/>
                    <a:gd name="connsiteY8" fmla="*/ 1192 h 47878"/>
                    <a:gd name="connsiteX9" fmla="*/ 41464 w 55272"/>
                    <a:gd name="connsiteY9" fmla="*/ 16121 h 47878"/>
                    <a:gd name="connsiteX10" fmla="*/ 39844 w 55272"/>
                    <a:gd name="connsiteY10" fmla="*/ 12617 h 47878"/>
                    <a:gd name="connsiteX11" fmla="*/ 32414 w 55272"/>
                    <a:gd name="connsiteY11" fmla="*/ 9996 h 47878"/>
                    <a:gd name="connsiteX12" fmla="*/ 27041 w 55272"/>
                    <a:gd name="connsiteY12" fmla="*/ 9520 h 47878"/>
                    <a:gd name="connsiteX13" fmla="*/ 3543 w 55272"/>
                    <a:gd name="connsiteY13" fmla="*/ 12520 h 47878"/>
                    <a:gd name="connsiteX14" fmla="*/ 233 w 55272"/>
                    <a:gd name="connsiteY14" fmla="*/ 39983 h 47878"/>
                    <a:gd name="connsiteX15" fmla="*/ 88 w 55272"/>
                    <a:gd name="connsiteY15" fmla="*/ 44710 h 47878"/>
                    <a:gd name="connsiteX16" fmla="*/ 0 w 55272"/>
                    <a:gd name="connsiteY16" fmla="*/ 45393 h 47878"/>
                    <a:gd name="connsiteX17" fmla="*/ 2505 w 55272"/>
                    <a:gd name="connsiteY17" fmla="*/ 47878 h 47878"/>
                    <a:gd name="connsiteX18" fmla="*/ 5242 w 55272"/>
                    <a:gd name="connsiteY18" fmla="*/ 40100 h 47878"/>
                    <a:gd name="connsiteX19" fmla="*/ 7212 w 55272"/>
                    <a:gd name="connsiteY19" fmla="*/ 15932 h 47878"/>
                    <a:gd name="connsiteX20" fmla="*/ 26498 w 55272"/>
                    <a:gd name="connsiteY20" fmla="*/ 14499 h 47878"/>
                    <a:gd name="connsiteX21" fmla="*/ 32268 w 55272"/>
                    <a:gd name="connsiteY21" fmla="*/ 15005 h 47878"/>
                    <a:gd name="connsiteX22" fmla="*/ 36063 w 55272"/>
                    <a:gd name="connsiteY22" fmla="*/ 15897 h 47878"/>
                    <a:gd name="connsiteX23" fmla="*/ 36776 w 55272"/>
                    <a:gd name="connsiteY23" fmla="*/ 18804 h 47878"/>
                    <a:gd name="connsiteX24" fmla="*/ 37150 w 55272"/>
                    <a:gd name="connsiteY24" fmla="*/ 23148 h 47878"/>
                    <a:gd name="connsiteX25" fmla="*/ 31302 w 55272"/>
                    <a:gd name="connsiteY25" fmla="*/ 32664 h 47878"/>
                    <a:gd name="connsiteX26" fmla="*/ 18699 w 55272"/>
                    <a:gd name="connsiteY26" fmla="*/ 20644 h 47878"/>
                    <a:gd name="connsiteX27" fmla="*/ 15156 w 55272"/>
                    <a:gd name="connsiteY27" fmla="*/ 20726 h 47878"/>
                    <a:gd name="connsiteX28" fmla="*/ 15239 w 55272"/>
                    <a:gd name="connsiteY28" fmla="*/ 24269 h 47878"/>
                    <a:gd name="connsiteX29" fmla="*/ 30089 w 55272"/>
                    <a:gd name="connsiteY29" fmla="*/ 38425 h 47878"/>
                    <a:gd name="connsiteX30" fmla="*/ 31817 w 55272"/>
                    <a:gd name="connsiteY30" fmla="*/ 39119 h 47878"/>
                    <a:gd name="connsiteX31" fmla="*/ 32137 w 55272"/>
                    <a:gd name="connsiteY31" fmla="*/ 39099 h 47878"/>
                    <a:gd name="connsiteX32" fmla="*/ 33947 w 55272"/>
                    <a:gd name="connsiteY32" fmla="*/ 37925 h 47878"/>
                    <a:gd name="connsiteX33" fmla="*/ 37873 w 55272"/>
                    <a:gd name="connsiteY33" fmla="*/ 31533 h 47878"/>
                    <a:gd name="connsiteX34" fmla="*/ 38223 w 55272"/>
                    <a:gd name="connsiteY34" fmla="*/ 35586 h 47878"/>
                    <a:gd name="connsiteX35" fmla="*/ 37179 w 55272"/>
                    <a:gd name="connsiteY35" fmla="*/ 41716 h 47878"/>
                    <a:gd name="connsiteX36" fmla="*/ 32617 w 55272"/>
                    <a:gd name="connsiteY36" fmla="*/ 42628 h 47878"/>
                    <a:gd name="connsiteX37" fmla="*/ 5174 w 55272"/>
                    <a:gd name="connsiteY37" fmla="*/ 42851 h 47878"/>
                    <a:gd name="connsiteX38" fmla="*/ 5242 w 55272"/>
                    <a:gd name="connsiteY38" fmla="*/ 40100 h 47878"/>
                    <a:gd name="connsiteX39" fmla="*/ 2053 w 55272"/>
                    <a:gd name="connsiteY39" fmla="*/ 42909 h 47878"/>
                    <a:gd name="connsiteX40" fmla="*/ 952 w 55272"/>
                    <a:gd name="connsiteY40" fmla="*/ 43409 h 47878"/>
                    <a:gd name="connsiteX41" fmla="*/ 2053 w 55272"/>
                    <a:gd name="connsiteY41" fmla="*/ 42909 h 478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55272" h="47878">
                      <a:moveTo>
                        <a:pt x="2505" y="47878"/>
                      </a:moveTo>
                      <a:cubicBezTo>
                        <a:pt x="2509" y="47878"/>
                        <a:pt x="2519" y="47874"/>
                        <a:pt x="2524" y="47878"/>
                      </a:cubicBezTo>
                      <a:lnTo>
                        <a:pt x="32656" y="47636"/>
                      </a:lnTo>
                      <a:cubicBezTo>
                        <a:pt x="34787" y="47617"/>
                        <a:pt x="38014" y="47592"/>
                        <a:pt x="40431" y="45525"/>
                      </a:cubicBezTo>
                      <a:cubicBezTo>
                        <a:pt x="43857" y="42598"/>
                        <a:pt x="43420" y="37571"/>
                        <a:pt x="43211" y="35154"/>
                      </a:cubicBezTo>
                      <a:lnTo>
                        <a:pt x="42280" y="24361"/>
                      </a:lnTo>
                      <a:lnTo>
                        <a:pt x="54902" y="3819"/>
                      </a:lnTo>
                      <a:cubicBezTo>
                        <a:pt x="55625" y="2639"/>
                        <a:pt x="55257" y="1095"/>
                        <a:pt x="54077" y="372"/>
                      </a:cubicBezTo>
                      <a:cubicBezTo>
                        <a:pt x="52898" y="-356"/>
                        <a:pt x="51355" y="18"/>
                        <a:pt x="50632" y="1192"/>
                      </a:cubicBezTo>
                      <a:lnTo>
                        <a:pt x="41464" y="16121"/>
                      </a:lnTo>
                      <a:cubicBezTo>
                        <a:pt x="41222" y="14947"/>
                        <a:pt x="40775" y="13684"/>
                        <a:pt x="39844" y="12617"/>
                      </a:cubicBezTo>
                      <a:cubicBezTo>
                        <a:pt x="37708" y="10151"/>
                        <a:pt x="34263" y="10054"/>
                        <a:pt x="32414" y="9996"/>
                      </a:cubicBezTo>
                      <a:cubicBezTo>
                        <a:pt x="31045" y="9957"/>
                        <a:pt x="29191" y="9759"/>
                        <a:pt x="27041" y="9520"/>
                      </a:cubicBezTo>
                      <a:cubicBezTo>
                        <a:pt x="18733" y="8618"/>
                        <a:pt x="8391" y="7492"/>
                        <a:pt x="3543" y="12520"/>
                      </a:cubicBezTo>
                      <a:cubicBezTo>
                        <a:pt x="1461" y="14680"/>
                        <a:pt x="656" y="21352"/>
                        <a:pt x="233" y="39983"/>
                      </a:cubicBezTo>
                      <a:cubicBezTo>
                        <a:pt x="190" y="41973"/>
                        <a:pt x="141" y="44025"/>
                        <a:pt x="88" y="44710"/>
                      </a:cubicBezTo>
                      <a:cubicBezTo>
                        <a:pt x="30" y="44927"/>
                        <a:pt x="-4" y="45156"/>
                        <a:pt x="0" y="45393"/>
                      </a:cubicBezTo>
                      <a:cubicBezTo>
                        <a:pt x="10" y="46772"/>
                        <a:pt x="1131" y="47878"/>
                        <a:pt x="2505" y="47878"/>
                      </a:cubicBezTo>
                      <a:close/>
                      <a:moveTo>
                        <a:pt x="5242" y="40100"/>
                      </a:moveTo>
                      <a:cubicBezTo>
                        <a:pt x="5363" y="34736"/>
                        <a:pt x="5727" y="18489"/>
                        <a:pt x="7212" y="15932"/>
                      </a:cubicBezTo>
                      <a:cubicBezTo>
                        <a:pt x="10430" y="12753"/>
                        <a:pt x="20092" y="13806"/>
                        <a:pt x="26498" y="14499"/>
                      </a:cubicBezTo>
                      <a:cubicBezTo>
                        <a:pt x="28754" y="14747"/>
                        <a:pt x="30700" y="14960"/>
                        <a:pt x="32268" y="15005"/>
                      </a:cubicBezTo>
                      <a:cubicBezTo>
                        <a:pt x="33768" y="15048"/>
                        <a:pt x="35418" y="15159"/>
                        <a:pt x="36063" y="15897"/>
                      </a:cubicBezTo>
                      <a:cubicBezTo>
                        <a:pt x="36573" y="16490"/>
                        <a:pt x="36689" y="17829"/>
                        <a:pt x="36776" y="18804"/>
                      </a:cubicBezTo>
                      <a:lnTo>
                        <a:pt x="37150" y="23148"/>
                      </a:lnTo>
                      <a:lnTo>
                        <a:pt x="31302" y="32664"/>
                      </a:lnTo>
                      <a:lnTo>
                        <a:pt x="18699" y="20644"/>
                      </a:lnTo>
                      <a:cubicBezTo>
                        <a:pt x="17695" y="19688"/>
                        <a:pt x="16112" y="19726"/>
                        <a:pt x="15156" y="20726"/>
                      </a:cubicBezTo>
                      <a:cubicBezTo>
                        <a:pt x="14200" y="21731"/>
                        <a:pt x="14239" y="23313"/>
                        <a:pt x="15239" y="24269"/>
                      </a:cubicBezTo>
                      <a:lnTo>
                        <a:pt x="30089" y="38425"/>
                      </a:lnTo>
                      <a:cubicBezTo>
                        <a:pt x="30555" y="38876"/>
                        <a:pt x="31176" y="39119"/>
                        <a:pt x="31817" y="39119"/>
                      </a:cubicBezTo>
                      <a:cubicBezTo>
                        <a:pt x="31923" y="39119"/>
                        <a:pt x="32030" y="39114"/>
                        <a:pt x="32137" y="39099"/>
                      </a:cubicBezTo>
                      <a:cubicBezTo>
                        <a:pt x="32889" y="39003"/>
                        <a:pt x="33554" y="38570"/>
                        <a:pt x="33947" y="37925"/>
                      </a:cubicBezTo>
                      <a:lnTo>
                        <a:pt x="37873" y="31533"/>
                      </a:lnTo>
                      <a:lnTo>
                        <a:pt x="38223" y="35586"/>
                      </a:lnTo>
                      <a:cubicBezTo>
                        <a:pt x="38441" y="38119"/>
                        <a:pt x="38465" y="40614"/>
                        <a:pt x="37179" y="41716"/>
                      </a:cubicBezTo>
                      <a:cubicBezTo>
                        <a:pt x="36223" y="42531"/>
                        <a:pt x="34476" y="42613"/>
                        <a:pt x="32617" y="42628"/>
                      </a:cubicBezTo>
                      <a:lnTo>
                        <a:pt x="5174" y="42851"/>
                      </a:lnTo>
                      <a:cubicBezTo>
                        <a:pt x="5198" y="42065"/>
                        <a:pt x="5217" y="41138"/>
                        <a:pt x="5242" y="40100"/>
                      </a:cubicBezTo>
                      <a:close/>
                      <a:moveTo>
                        <a:pt x="2053" y="42909"/>
                      </a:moveTo>
                      <a:cubicBezTo>
                        <a:pt x="1646" y="42987"/>
                        <a:pt x="1267" y="43162"/>
                        <a:pt x="952" y="43409"/>
                      </a:cubicBezTo>
                      <a:cubicBezTo>
                        <a:pt x="1248" y="43171"/>
                        <a:pt x="1621" y="42987"/>
                        <a:pt x="2053" y="4290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04" name="任意多边形 103"/>
                <p:cNvSpPr/>
                <p:nvPr/>
              </p:nvSpPr>
              <p:spPr>
                <a:xfrm>
                  <a:off x="-1836171" y="-113430"/>
                  <a:ext cx="125610" cy="6497"/>
                </a:xfrm>
                <a:custGeom>
                  <a:avLst/>
                  <a:gdLst>
                    <a:gd name="connsiteX0" fmla="*/ 2504 w 125610"/>
                    <a:gd name="connsiteY0" fmla="*/ 0 h 6497"/>
                    <a:gd name="connsiteX1" fmla="*/ 0 w 125610"/>
                    <a:gd name="connsiteY1" fmla="*/ 2470 h 6497"/>
                    <a:gd name="connsiteX2" fmla="*/ 2475 w 125610"/>
                    <a:gd name="connsiteY2" fmla="*/ 5008 h 6497"/>
                    <a:gd name="connsiteX3" fmla="*/ 123073 w 125610"/>
                    <a:gd name="connsiteY3" fmla="*/ 6498 h 6497"/>
                    <a:gd name="connsiteX4" fmla="*/ 123106 w 125610"/>
                    <a:gd name="connsiteY4" fmla="*/ 6498 h 6497"/>
                    <a:gd name="connsiteX5" fmla="*/ 125610 w 125610"/>
                    <a:gd name="connsiteY5" fmla="*/ 4023 h 6497"/>
                    <a:gd name="connsiteX6" fmla="*/ 123140 w 125610"/>
                    <a:gd name="connsiteY6" fmla="*/ 1485 h 6497"/>
                    <a:gd name="connsiteX7" fmla="*/ 2538 w 125610"/>
                    <a:gd name="connsiteY7" fmla="*/ 0 h 6497"/>
                    <a:gd name="connsiteX8" fmla="*/ 2504 w 125610"/>
                    <a:gd name="connsiteY8" fmla="*/ 0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10" h="6497">
                      <a:moveTo>
                        <a:pt x="2504" y="0"/>
                      </a:move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3"/>
                        <a:pt x="1092" y="4989"/>
                        <a:pt x="2475" y="5008"/>
                      </a:cubicBez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397"/>
                        <a:pt x="125610" y="4023"/>
                      </a:cubicBezTo>
                      <a:cubicBezTo>
                        <a:pt x="125630" y="2640"/>
                        <a:pt x="124519" y="1505"/>
                        <a:pt x="123140" y="1485"/>
                      </a:cubicBezTo>
                      <a:lnTo>
                        <a:pt x="2538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05" name="任意多边形 104"/>
                <p:cNvSpPr/>
                <p:nvPr/>
              </p:nvSpPr>
              <p:spPr>
                <a:xfrm>
                  <a:off x="-1836171" y="-86161"/>
                  <a:ext cx="88630" cy="6498"/>
                </a:xfrm>
                <a:custGeom>
                  <a:avLst/>
                  <a:gdLst>
                    <a:gd name="connsiteX0" fmla="*/ 2470 w 88630"/>
                    <a:gd name="connsiteY0" fmla="*/ 5008 h 6498"/>
                    <a:gd name="connsiteX1" fmla="*/ 44270 w 88630"/>
                    <a:gd name="connsiteY1" fmla="*/ 5751 h 6498"/>
                    <a:gd name="connsiteX2" fmla="*/ 86093 w 88630"/>
                    <a:gd name="connsiteY2" fmla="*/ 6499 h 6498"/>
                    <a:gd name="connsiteX3" fmla="*/ 86126 w 88630"/>
                    <a:gd name="connsiteY3" fmla="*/ 6499 h 6498"/>
                    <a:gd name="connsiteX4" fmla="*/ 88631 w 88630"/>
                    <a:gd name="connsiteY4" fmla="*/ 4023 h 6498"/>
                    <a:gd name="connsiteX5" fmla="*/ 86156 w 88630"/>
                    <a:gd name="connsiteY5" fmla="*/ 1490 h 6498"/>
                    <a:gd name="connsiteX6" fmla="*/ 44381 w 88630"/>
                    <a:gd name="connsiteY6" fmla="*/ 748 h 6498"/>
                    <a:gd name="connsiteX7" fmla="*/ 2534 w 88630"/>
                    <a:gd name="connsiteY7" fmla="*/ 0 h 6498"/>
                    <a:gd name="connsiteX8" fmla="*/ 2500 w 88630"/>
                    <a:gd name="connsiteY8" fmla="*/ 0 h 6498"/>
                    <a:gd name="connsiteX9" fmla="*/ 0 w 88630"/>
                    <a:gd name="connsiteY9" fmla="*/ 2475 h 6498"/>
                    <a:gd name="connsiteX10" fmla="*/ 2470 w 88630"/>
                    <a:gd name="connsiteY10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2470" y="5008"/>
                      </a:moveTo>
                      <a:cubicBezTo>
                        <a:pt x="22567" y="5256"/>
                        <a:pt x="33598" y="5509"/>
                        <a:pt x="44270" y="5751"/>
                      </a:cubicBezTo>
                      <a:cubicBezTo>
                        <a:pt x="54946" y="5998"/>
                        <a:pt x="65986" y="6250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3"/>
                      </a:cubicBezTo>
                      <a:cubicBezTo>
                        <a:pt x="88646" y="2640"/>
                        <a:pt x="87539" y="1505"/>
                        <a:pt x="86156" y="1490"/>
                      </a:cubicBezTo>
                      <a:cubicBezTo>
                        <a:pt x="66078" y="1242"/>
                        <a:pt x="55048" y="990"/>
                        <a:pt x="44381" y="748"/>
                      </a:cubicBezTo>
                      <a:cubicBezTo>
                        <a:pt x="33699" y="499"/>
                        <a:pt x="22654" y="247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06" name="任意多边形 105"/>
                <p:cNvSpPr/>
                <p:nvPr/>
              </p:nvSpPr>
              <p:spPr>
                <a:xfrm>
                  <a:off x="-1836171" y="-99842"/>
                  <a:ext cx="162590" cy="7794"/>
                </a:xfrm>
                <a:custGeom>
                  <a:avLst/>
                  <a:gdLst>
                    <a:gd name="connsiteX0" fmla="*/ 160115 w 162590"/>
                    <a:gd name="connsiteY0" fmla="*/ 2787 h 7794"/>
                    <a:gd name="connsiteX1" fmla="*/ 81395 w 162590"/>
                    <a:gd name="connsiteY1" fmla="*/ 1393 h 7794"/>
                    <a:gd name="connsiteX2" fmla="*/ 2538 w 162590"/>
                    <a:gd name="connsiteY2" fmla="*/ 0 h 7794"/>
                    <a:gd name="connsiteX3" fmla="*/ 0 w 162590"/>
                    <a:gd name="connsiteY3" fmla="*/ 2471 h 7794"/>
                    <a:gd name="connsiteX4" fmla="*/ 2470 w 162590"/>
                    <a:gd name="connsiteY4" fmla="*/ 5009 h 7794"/>
                    <a:gd name="connsiteX5" fmla="*/ 81297 w 162590"/>
                    <a:gd name="connsiteY5" fmla="*/ 6402 h 7794"/>
                    <a:gd name="connsiteX6" fmla="*/ 160052 w 162590"/>
                    <a:gd name="connsiteY6" fmla="*/ 7795 h 7794"/>
                    <a:gd name="connsiteX7" fmla="*/ 160085 w 162590"/>
                    <a:gd name="connsiteY7" fmla="*/ 7795 h 7794"/>
                    <a:gd name="connsiteX8" fmla="*/ 162590 w 162590"/>
                    <a:gd name="connsiteY8" fmla="*/ 5325 h 7794"/>
                    <a:gd name="connsiteX9" fmla="*/ 160115 w 162590"/>
                    <a:gd name="connsiteY9" fmla="*/ 2787 h 7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4">
                      <a:moveTo>
                        <a:pt x="160115" y="2787"/>
                      </a:moveTo>
                      <a:cubicBezTo>
                        <a:pt x="140034" y="2529"/>
                        <a:pt x="110222" y="1952"/>
                        <a:pt x="81395" y="1393"/>
                      </a:cubicBezTo>
                      <a:cubicBezTo>
                        <a:pt x="52515" y="835"/>
                        <a:pt x="22654" y="257"/>
                        <a:pt x="2538" y="0"/>
                      </a:cubicBezTo>
                      <a:cubicBezTo>
                        <a:pt x="1184" y="5"/>
                        <a:pt x="20" y="1087"/>
                        <a:pt x="0" y="2471"/>
                      </a:cubicBezTo>
                      <a:cubicBezTo>
                        <a:pt x="-19" y="3854"/>
                        <a:pt x="1087" y="4989"/>
                        <a:pt x="2470" y="5009"/>
                      </a:cubicBezTo>
                      <a:cubicBezTo>
                        <a:pt x="22577" y="5266"/>
                        <a:pt x="52427" y="5844"/>
                        <a:pt x="81297" y="6402"/>
                      </a:cubicBezTo>
                      <a:cubicBezTo>
                        <a:pt x="110134" y="6960"/>
                        <a:pt x="139955" y="7537"/>
                        <a:pt x="160052" y="7795"/>
                      </a:cubicBezTo>
                      <a:cubicBezTo>
                        <a:pt x="160062" y="7795"/>
                        <a:pt x="160072" y="7795"/>
                        <a:pt x="160085" y="7795"/>
                      </a:cubicBezTo>
                      <a:cubicBezTo>
                        <a:pt x="161455" y="7795"/>
                        <a:pt x="162570" y="6693"/>
                        <a:pt x="162590" y="5325"/>
                      </a:cubicBezTo>
                      <a:cubicBezTo>
                        <a:pt x="162605" y="3941"/>
                        <a:pt x="161498" y="2805"/>
                        <a:pt x="160115" y="2787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07" name="任意多边形 106"/>
                <p:cNvSpPr/>
                <p:nvPr/>
              </p:nvSpPr>
              <p:spPr>
                <a:xfrm>
                  <a:off x="-1888375" y="-69459"/>
                  <a:ext cx="43349" cy="39141"/>
                </a:xfrm>
                <a:custGeom>
                  <a:avLst/>
                  <a:gdLst>
                    <a:gd name="connsiteX0" fmla="*/ 2505 w 43349"/>
                    <a:gd name="connsiteY0" fmla="*/ 39141 h 39141"/>
                    <a:gd name="connsiteX1" fmla="*/ 2524 w 43349"/>
                    <a:gd name="connsiteY1" fmla="*/ 39141 h 39141"/>
                    <a:gd name="connsiteX2" fmla="*/ 32656 w 43349"/>
                    <a:gd name="connsiteY2" fmla="*/ 38899 h 39141"/>
                    <a:gd name="connsiteX3" fmla="*/ 40431 w 43349"/>
                    <a:gd name="connsiteY3" fmla="*/ 36788 h 39141"/>
                    <a:gd name="connsiteX4" fmla="*/ 43211 w 43349"/>
                    <a:gd name="connsiteY4" fmla="*/ 26417 h 39141"/>
                    <a:gd name="connsiteX5" fmla="*/ 41761 w 43349"/>
                    <a:gd name="connsiteY5" fmla="*/ 9640 h 39141"/>
                    <a:gd name="connsiteX6" fmla="*/ 39839 w 43349"/>
                    <a:gd name="connsiteY6" fmla="*/ 3875 h 39141"/>
                    <a:gd name="connsiteX7" fmla="*/ 32414 w 43349"/>
                    <a:gd name="connsiteY7" fmla="*/ 1259 h 39141"/>
                    <a:gd name="connsiteX8" fmla="*/ 27041 w 43349"/>
                    <a:gd name="connsiteY8" fmla="*/ 783 h 39141"/>
                    <a:gd name="connsiteX9" fmla="*/ 3543 w 43349"/>
                    <a:gd name="connsiteY9" fmla="*/ 3778 h 39141"/>
                    <a:gd name="connsiteX10" fmla="*/ 233 w 43349"/>
                    <a:gd name="connsiteY10" fmla="*/ 31246 h 39141"/>
                    <a:gd name="connsiteX11" fmla="*/ 88 w 43349"/>
                    <a:gd name="connsiteY11" fmla="*/ 35968 h 39141"/>
                    <a:gd name="connsiteX12" fmla="*/ 0 w 43349"/>
                    <a:gd name="connsiteY12" fmla="*/ 36656 h 39141"/>
                    <a:gd name="connsiteX13" fmla="*/ 2505 w 43349"/>
                    <a:gd name="connsiteY13" fmla="*/ 39141 h 39141"/>
                    <a:gd name="connsiteX14" fmla="*/ 5242 w 43349"/>
                    <a:gd name="connsiteY14" fmla="*/ 31358 h 39141"/>
                    <a:gd name="connsiteX15" fmla="*/ 7212 w 43349"/>
                    <a:gd name="connsiteY15" fmla="*/ 7190 h 39141"/>
                    <a:gd name="connsiteX16" fmla="*/ 26503 w 43349"/>
                    <a:gd name="connsiteY16" fmla="*/ 5762 h 39141"/>
                    <a:gd name="connsiteX17" fmla="*/ 32268 w 43349"/>
                    <a:gd name="connsiteY17" fmla="*/ 6267 h 39141"/>
                    <a:gd name="connsiteX18" fmla="*/ 36063 w 43349"/>
                    <a:gd name="connsiteY18" fmla="*/ 7160 h 39141"/>
                    <a:gd name="connsiteX19" fmla="*/ 36776 w 43349"/>
                    <a:gd name="connsiteY19" fmla="*/ 10067 h 39141"/>
                    <a:gd name="connsiteX20" fmla="*/ 38223 w 43349"/>
                    <a:gd name="connsiteY20" fmla="*/ 26849 h 39141"/>
                    <a:gd name="connsiteX21" fmla="*/ 37179 w 43349"/>
                    <a:gd name="connsiteY21" fmla="*/ 32978 h 39141"/>
                    <a:gd name="connsiteX22" fmla="*/ 32617 w 43349"/>
                    <a:gd name="connsiteY22" fmla="*/ 33891 h 39141"/>
                    <a:gd name="connsiteX23" fmla="*/ 5174 w 43349"/>
                    <a:gd name="connsiteY23" fmla="*/ 34113 h 39141"/>
                    <a:gd name="connsiteX24" fmla="*/ 5242 w 43349"/>
                    <a:gd name="connsiteY24" fmla="*/ 31358 h 39141"/>
                    <a:gd name="connsiteX25" fmla="*/ 2053 w 43349"/>
                    <a:gd name="connsiteY25" fmla="*/ 34172 h 39141"/>
                    <a:gd name="connsiteX26" fmla="*/ 952 w 43349"/>
                    <a:gd name="connsiteY26" fmla="*/ 34672 h 39141"/>
                    <a:gd name="connsiteX27" fmla="*/ 2053 w 43349"/>
                    <a:gd name="connsiteY27" fmla="*/ 34172 h 391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49" h="39141">
                      <a:moveTo>
                        <a:pt x="2505" y="39141"/>
                      </a:moveTo>
                      <a:cubicBezTo>
                        <a:pt x="2509" y="39141"/>
                        <a:pt x="2519" y="39136"/>
                        <a:pt x="2524" y="39141"/>
                      </a:cubicBezTo>
                      <a:lnTo>
                        <a:pt x="32656" y="38899"/>
                      </a:lnTo>
                      <a:cubicBezTo>
                        <a:pt x="34787" y="38879"/>
                        <a:pt x="38014" y="38855"/>
                        <a:pt x="40431" y="36788"/>
                      </a:cubicBezTo>
                      <a:cubicBezTo>
                        <a:pt x="43852" y="33861"/>
                        <a:pt x="43420" y="28833"/>
                        <a:pt x="43211" y="26417"/>
                      </a:cubicBezTo>
                      <a:lnTo>
                        <a:pt x="41761" y="9640"/>
                      </a:lnTo>
                      <a:cubicBezTo>
                        <a:pt x="41625" y="8068"/>
                        <a:pt x="41421" y="5699"/>
                        <a:pt x="39839" y="3875"/>
                      </a:cubicBezTo>
                      <a:cubicBezTo>
                        <a:pt x="37703" y="1414"/>
                        <a:pt x="34263" y="1317"/>
                        <a:pt x="32414" y="1259"/>
                      </a:cubicBezTo>
                      <a:cubicBezTo>
                        <a:pt x="31040" y="1220"/>
                        <a:pt x="29191" y="1022"/>
                        <a:pt x="27041" y="783"/>
                      </a:cubicBezTo>
                      <a:cubicBezTo>
                        <a:pt x="18733" y="-119"/>
                        <a:pt x="8391" y="-1244"/>
                        <a:pt x="3543" y="3778"/>
                      </a:cubicBezTo>
                      <a:cubicBezTo>
                        <a:pt x="1456" y="5938"/>
                        <a:pt x="656" y="12615"/>
                        <a:pt x="233" y="31246"/>
                      </a:cubicBezTo>
                      <a:cubicBezTo>
                        <a:pt x="190" y="33235"/>
                        <a:pt x="141" y="35289"/>
                        <a:pt x="88" y="35968"/>
                      </a:cubicBezTo>
                      <a:cubicBezTo>
                        <a:pt x="30" y="36186"/>
                        <a:pt x="-4" y="36419"/>
                        <a:pt x="0" y="36656"/>
                      </a:cubicBezTo>
                      <a:cubicBezTo>
                        <a:pt x="10" y="38035"/>
                        <a:pt x="1131" y="39141"/>
                        <a:pt x="2505" y="39141"/>
                      </a:cubicBezTo>
                      <a:close/>
                      <a:moveTo>
                        <a:pt x="5242" y="31358"/>
                      </a:moveTo>
                      <a:cubicBezTo>
                        <a:pt x="5363" y="25994"/>
                        <a:pt x="5727" y="9747"/>
                        <a:pt x="7212" y="7190"/>
                      </a:cubicBezTo>
                      <a:cubicBezTo>
                        <a:pt x="10430" y="4016"/>
                        <a:pt x="20092" y="5064"/>
                        <a:pt x="26503" y="5762"/>
                      </a:cubicBezTo>
                      <a:cubicBezTo>
                        <a:pt x="28754" y="6010"/>
                        <a:pt x="30700" y="6218"/>
                        <a:pt x="32268" y="6267"/>
                      </a:cubicBezTo>
                      <a:cubicBezTo>
                        <a:pt x="33350" y="6302"/>
                        <a:pt x="35364" y="6355"/>
                        <a:pt x="36063" y="7160"/>
                      </a:cubicBezTo>
                      <a:cubicBezTo>
                        <a:pt x="36573" y="7753"/>
                        <a:pt x="36689" y="9092"/>
                        <a:pt x="36776" y="10067"/>
                      </a:cubicBezTo>
                      <a:lnTo>
                        <a:pt x="38223" y="26849"/>
                      </a:lnTo>
                      <a:cubicBezTo>
                        <a:pt x="38441" y="29382"/>
                        <a:pt x="38465" y="31877"/>
                        <a:pt x="37179" y="32978"/>
                      </a:cubicBezTo>
                      <a:cubicBezTo>
                        <a:pt x="36228" y="33794"/>
                        <a:pt x="34476" y="33876"/>
                        <a:pt x="32617" y="33891"/>
                      </a:cubicBezTo>
                      <a:lnTo>
                        <a:pt x="5174" y="34113"/>
                      </a:lnTo>
                      <a:cubicBezTo>
                        <a:pt x="5198" y="33328"/>
                        <a:pt x="5217" y="32396"/>
                        <a:pt x="5242" y="31358"/>
                      </a:cubicBezTo>
                      <a:close/>
                      <a:moveTo>
                        <a:pt x="2053" y="34172"/>
                      </a:moveTo>
                      <a:cubicBezTo>
                        <a:pt x="1646" y="34250"/>
                        <a:pt x="1267" y="34420"/>
                        <a:pt x="952" y="34672"/>
                      </a:cubicBezTo>
                      <a:cubicBezTo>
                        <a:pt x="1248" y="34429"/>
                        <a:pt x="1621" y="34250"/>
                        <a:pt x="2053" y="34172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08" name="任意多边形 107"/>
                <p:cNvSpPr/>
                <p:nvPr/>
              </p:nvSpPr>
              <p:spPr>
                <a:xfrm>
                  <a:off x="-1836171" y="-63735"/>
                  <a:ext cx="125609" cy="6497"/>
                </a:xfrm>
                <a:custGeom>
                  <a:avLst/>
                  <a:gdLst>
                    <a:gd name="connsiteX0" fmla="*/ 2470 w 125609"/>
                    <a:gd name="connsiteY0" fmla="*/ 5008 h 6497"/>
                    <a:gd name="connsiteX1" fmla="*/ 123073 w 125609"/>
                    <a:gd name="connsiteY1" fmla="*/ 6498 h 6497"/>
                    <a:gd name="connsiteX2" fmla="*/ 123106 w 125609"/>
                    <a:gd name="connsiteY2" fmla="*/ 6498 h 6497"/>
                    <a:gd name="connsiteX3" fmla="*/ 125610 w 125609"/>
                    <a:gd name="connsiteY3" fmla="*/ 4028 h 6497"/>
                    <a:gd name="connsiteX4" fmla="*/ 123135 w 125609"/>
                    <a:gd name="connsiteY4" fmla="*/ 1490 h 6497"/>
                    <a:gd name="connsiteX5" fmla="*/ 2534 w 125609"/>
                    <a:gd name="connsiteY5" fmla="*/ 0 h 6497"/>
                    <a:gd name="connsiteX6" fmla="*/ 2504 w 125609"/>
                    <a:gd name="connsiteY6" fmla="*/ 0 h 6497"/>
                    <a:gd name="connsiteX7" fmla="*/ 0 w 125609"/>
                    <a:gd name="connsiteY7" fmla="*/ 2475 h 6497"/>
                    <a:gd name="connsiteX8" fmla="*/ 2470 w 125609"/>
                    <a:gd name="connsiteY8" fmla="*/ 5008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7">
                      <a:moveTo>
                        <a:pt x="2470" y="5008"/>
                      </a:move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402"/>
                        <a:pt x="125610" y="4028"/>
                      </a:cubicBezTo>
                      <a:cubicBezTo>
                        <a:pt x="125625" y="2645"/>
                        <a:pt x="124519" y="1509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5"/>
                      </a:cubicBezTo>
                      <a:cubicBezTo>
                        <a:pt x="-19" y="3858"/>
                        <a:pt x="1087" y="4993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09" name="任意多边形 108"/>
                <p:cNvSpPr/>
                <p:nvPr/>
              </p:nvSpPr>
              <p:spPr>
                <a:xfrm>
                  <a:off x="-1836171" y="-36462"/>
                  <a:ext cx="88630" cy="6498"/>
                </a:xfrm>
                <a:custGeom>
                  <a:avLst/>
                  <a:gdLst>
                    <a:gd name="connsiteX0" fmla="*/ 88631 w 88630"/>
                    <a:gd name="connsiteY0" fmla="*/ 4023 h 6498"/>
                    <a:gd name="connsiteX1" fmla="*/ 86156 w 88630"/>
                    <a:gd name="connsiteY1" fmla="*/ 1490 h 6498"/>
                    <a:gd name="connsiteX2" fmla="*/ 44371 w 88630"/>
                    <a:gd name="connsiteY2" fmla="*/ 743 h 6498"/>
                    <a:gd name="connsiteX3" fmla="*/ 2534 w 88630"/>
                    <a:gd name="connsiteY3" fmla="*/ 0 h 6498"/>
                    <a:gd name="connsiteX4" fmla="*/ 2504 w 88630"/>
                    <a:gd name="connsiteY4" fmla="*/ 0 h 6498"/>
                    <a:gd name="connsiteX5" fmla="*/ 0 w 88630"/>
                    <a:gd name="connsiteY5" fmla="*/ 2470 h 6498"/>
                    <a:gd name="connsiteX6" fmla="*/ 2475 w 88630"/>
                    <a:gd name="connsiteY6" fmla="*/ 5008 h 6498"/>
                    <a:gd name="connsiteX7" fmla="*/ 44260 w 88630"/>
                    <a:gd name="connsiteY7" fmla="*/ 5751 h 6498"/>
                    <a:gd name="connsiteX8" fmla="*/ 86093 w 88630"/>
                    <a:gd name="connsiteY8" fmla="*/ 6499 h 6498"/>
                    <a:gd name="connsiteX9" fmla="*/ 86126 w 88630"/>
                    <a:gd name="connsiteY9" fmla="*/ 6499 h 6498"/>
                    <a:gd name="connsiteX10" fmla="*/ 88631 w 88630"/>
                    <a:gd name="connsiteY10" fmla="*/ 4023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88631" y="4023"/>
                      </a:moveTo>
                      <a:cubicBezTo>
                        <a:pt x="88646" y="2640"/>
                        <a:pt x="87539" y="1505"/>
                        <a:pt x="86156" y="1490"/>
                      </a:cubicBezTo>
                      <a:cubicBezTo>
                        <a:pt x="66069" y="1242"/>
                        <a:pt x="55038" y="990"/>
                        <a:pt x="44371" y="743"/>
                      </a:cubicBezTo>
                      <a:cubicBezTo>
                        <a:pt x="33690" y="499"/>
                        <a:pt x="22649" y="247"/>
                        <a:pt x="2534" y="0"/>
                      </a:cubicBez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4"/>
                        <a:pt x="1092" y="4989"/>
                        <a:pt x="2475" y="5008"/>
                      </a:cubicBezTo>
                      <a:cubicBezTo>
                        <a:pt x="22562" y="5256"/>
                        <a:pt x="33593" y="5509"/>
                        <a:pt x="44260" y="5751"/>
                      </a:cubicBezTo>
                      <a:cubicBezTo>
                        <a:pt x="54936" y="5993"/>
                        <a:pt x="65981" y="6250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10" name="任意多边形 109"/>
                <p:cNvSpPr/>
                <p:nvPr/>
              </p:nvSpPr>
              <p:spPr>
                <a:xfrm>
                  <a:off x="-1836171" y="-50148"/>
                  <a:ext cx="162590" cy="7799"/>
                </a:xfrm>
                <a:custGeom>
                  <a:avLst/>
                  <a:gdLst>
                    <a:gd name="connsiteX0" fmla="*/ 81288 w 162590"/>
                    <a:gd name="connsiteY0" fmla="*/ 1393 h 7799"/>
                    <a:gd name="connsiteX1" fmla="*/ 2538 w 162590"/>
                    <a:gd name="connsiteY1" fmla="*/ 0 h 7799"/>
                    <a:gd name="connsiteX2" fmla="*/ 0 w 162590"/>
                    <a:gd name="connsiteY2" fmla="*/ 2476 h 7799"/>
                    <a:gd name="connsiteX3" fmla="*/ 2470 w 162590"/>
                    <a:gd name="connsiteY3" fmla="*/ 5014 h 7799"/>
                    <a:gd name="connsiteX4" fmla="*/ 81191 w 162590"/>
                    <a:gd name="connsiteY4" fmla="*/ 6402 h 7799"/>
                    <a:gd name="connsiteX5" fmla="*/ 160052 w 162590"/>
                    <a:gd name="connsiteY5" fmla="*/ 7800 h 7799"/>
                    <a:gd name="connsiteX6" fmla="*/ 160085 w 162590"/>
                    <a:gd name="connsiteY6" fmla="*/ 7800 h 7799"/>
                    <a:gd name="connsiteX7" fmla="*/ 162590 w 162590"/>
                    <a:gd name="connsiteY7" fmla="*/ 5325 h 7799"/>
                    <a:gd name="connsiteX8" fmla="*/ 160115 w 162590"/>
                    <a:gd name="connsiteY8" fmla="*/ 2787 h 7799"/>
                    <a:gd name="connsiteX9" fmla="*/ 81288 w 162590"/>
                    <a:gd name="connsiteY9" fmla="*/ 1393 h 7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9">
                      <a:moveTo>
                        <a:pt x="81288" y="1393"/>
                      </a:moveTo>
                      <a:cubicBezTo>
                        <a:pt x="52452" y="840"/>
                        <a:pt x="22630" y="262"/>
                        <a:pt x="2538" y="0"/>
                      </a:cubicBezTo>
                      <a:cubicBezTo>
                        <a:pt x="1184" y="20"/>
                        <a:pt x="20" y="1092"/>
                        <a:pt x="0" y="2476"/>
                      </a:cubicBezTo>
                      <a:cubicBezTo>
                        <a:pt x="-19" y="3859"/>
                        <a:pt x="1087" y="4994"/>
                        <a:pt x="2470" y="5014"/>
                      </a:cubicBezTo>
                      <a:cubicBezTo>
                        <a:pt x="22552" y="5271"/>
                        <a:pt x="52364" y="5848"/>
                        <a:pt x="81191" y="6402"/>
                      </a:cubicBezTo>
                      <a:cubicBezTo>
                        <a:pt x="110072" y="6960"/>
                        <a:pt x="139932" y="7537"/>
                        <a:pt x="160052" y="7800"/>
                      </a:cubicBezTo>
                      <a:cubicBezTo>
                        <a:pt x="160062" y="7800"/>
                        <a:pt x="160072" y="7800"/>
                        <a:pt x="160085" y="7800"/>
                      </a:cubicBezTo>
                      <a:cubicBezTo>
                        <a:pt x="161455" y="7800"/>
                        <a:pt x="162570" y="6698"/>
                        <a:pt x="162590" y="5325"/>
                      </a:cubicBezTo>
                      <a:cubicBezTo>
                        <a:pt x="162605" y="3941"/>
                        <a:pt x="161498" y="2805"/>
                        <a:pt x="160115" y="2787"/>
                      </a:cubicBezTo>
                      <a:cubicBezTo>
                        <a:pt x="140014" y="2529"/>
                        <a:pt x="110158" y="1952"/>
                        <a:pt x="81288" y="139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11" name="任意多边形 110"/>
                <p:cNvSpPr/>
                <p:nvPr/>
              </p:nvSpPr>
              <p:spPr>
                <a:xfrm>
                  <a:off x="-1749591" y="-26073"/>
                  <a:ext cx="137103" cy="90578"/>
                </a:xfrm>
                <a:custGeom>
                  <a:avLst/>
                  <a:gdLst>
                    <a:gd name="connsiteX0" fmla="*/ 66868 w 137103"/>
                    <a:gd name="connsiteY0" fmla="*/ 63144 h 90578"/>
                    <a:gd name="connsiteX1" fmla="*/ 63388 w 137103"/>
                    <a:gd name="connsiteY1" fmla="*/ 56908 h 90578"/>
                    <a:gd name="connsiteX2" fmla="*/ 63393 w 137103"/>
                    <a:gd name="connsiteY2" fmla="*/ 56617 h 90578"/>
                    <a:gd name="connsiteX3" fmla="*/ 73385 w 137103"/>
                    <a:gd name="connsiteY3" fmla="*/ 29566 h 90578"/>
                    <a:gd name="connsiteX4" fmla="*/ 71331 w 137103"/>
                    <a:gd name="connsiteY4" fmla="*/ 27203 h 90578"/>
                    <a:gd name="connsiteX5" fmla="*/ 68576 w 137103"/>
                    <a:gd name="connsiteY5" fmla="*/ 28687 h 90578"/>
                    <a:gd name="connsiteX6" fmla="*/ 61349 w 137103"/>
                    <a:gd name="connsiteY6" fmla="*/ 45775 h 90578"/>
                    <a:gd name="connsiteX7" fmla="*/ 58564 w 137103"/>
                    <a:gd name="connsiteY7" fmla="*/ 54418 h 90578"/>
                    <a:gd name="connsiteX8" fmla="*/ 55773 w 137103"/>
                    <a:gd name="connsiteY8" fmla="*/ 56869 h 90578"/>
                    <a:gd name="connsiteX9" fmla="*/ 44524 w 137103"/>
                    <a:gd name="connsiteY9" fmla="*/ 60004 h 90578"/>
                    <a:gd name="connsiteX10" fmla="*/ 63271 w 137103"/>
                    <a:gd name="connsiteY10" fmla="*/ 13692 h 90578"/>
                    <a:gd name="connsiteX11" fmla="*/ 61937 w 137103"/>
                    <a:gd name="connsiteY11" fmla="*/ 11551 h 90578"/>
                    <a:gd name="connsiteX12" fmla="*/ 59418 w 137103"/>
                    <a:gd name="connsiteY12" fmla="*/ 11658 h 90578"/>
                    <a:gd name="connsiteX13" fmla="*/ 35880 w 137103"/>
                    <a:gd name="connsiteY13" fmla="*/ 44120 h 90578"/>
                    <a:gd name="connsiteX14" fmla="*/ 37138 w 137103"/>
                    <a:gd name="connsiteY14" fmla="*/ 60009 h 90578"/>
                    <a:gd name="connsiteX15" fmla="*/ 24282 w 137103"/>
                    <a:gd name="connsiteY15" fmla="*/ 68079 h 90578"/>
                    <a:gd name="connsiteX16" fmla="*/ 7214 w 137103"/>
                    <a:gd name="connsiteY16" fmla="*/ 67575 h 90578"/>
                    <a:gd name="connsiteX17" fmla="*/ 6428 w 137103"/>
                    <a:gd name="connsiteY17" fmla="*/ 53059 h 90578"/>
                    <a:gd name="connsiteX18" fmla="*/ 39268 w 137103"/>
                    <a:gd name="connsiteY18" fmla="*/ 16808 h 90578"/>
                    <a:gd name="connsiteX19" fmla="*/ 40549 w 137103"/>
                    <a:gd name="connsiteY19" fmla="*/ 13507 h 90578"/>
                    <a:gd name="connsiteX20" fmla="*/ 37245 w 137103"/>
                    <a:gd name="connsiteY20" fmla="*/ 12226 h 90578"/>
                    <a:gd name="connsiteX21" fmla="*/ 1672 w 137103"/>
                    <a:gd name="connsiteY21" fmla="*/ 51497 h 90578"/>
                    <a:gd name="connsiteX22" fmla="*/ 3477 w 137103"/>
                    <a:gd name="connsiteY22" fmla="*/ 70909 h 90578"/>
                    <a:gd name="connsiteX23" fmla="*/ 26325 w 137103"/>
                    <a:gd name="connsiteY23" fmla="*/ 72656 h 90578"/>
                    <a:gd name="connsiteX24" fmla="*/ 40623 w 137103"/>
                    <a:gd name="connsiteY24" fmla="*/ 63610 h 90578"/>
                    <a:gd name="connsiteX25" fmla="*/ 41093 w 137103"/>
                    <a:gd name="connsiteY25" fmla="*/ 63896 h 90578"/>
                    <a:gd name="connsiteX26" fmla="*/ 58851 w 137103"/>
                    <a:gd name="connsiteY26" fmla="*/ 60824 h 90578"/>
                    <a:gd name="connsiteX27" fmla="*/ 58947 w 137103"/>
                    <a:gd name="connsiteY27" fmla="*/ 60747 h 90578"/>
                    <a:gd name="connsiteX28" fmla="*/ 65091 w 137103"/>
                    <a:gd name="connsiteY28" fmla="*/ 67827 h 90578"/>
                    <a:gd name="connsiteX29" fmla="*/ 80091 w 137103"/>
                    <a:gd name="connsiteY29" fmla="*/ 62042 h 90578"/>
                    <a:gd name="connsiteX30" fmla="*/ 84483 w 137103"/>
                    <a:gd name="connsiteY30" fmla="*/ 56631 h 90578"/>
                    <a:gd name="connsiteX31" fmla="*/ 85168 w 137103"/>
                    <a:gd name="connsiteY31" fmla="*/ 62834 h 90578"/>
                    <a:gd name="connsiteX32" fmla="*/ 86959 w 137103"/>
                    <a:gd name="connsiteY32" fmla="*/ 64808 h 90578"/>
                    <a:gd name="connsiteX33" fmla="*/ 89516 w 137103"/>
                    <a:gd name="connsiteY33" fmla="*/ 64046 h 90578"/>
                    <a:gd name="connsiteX34" fmla="*/ 97471 w 137103"/>
                    <a:gd name="connsiteY34" fmla="*/ 54971 h 90578"/>
                    <a:gd name="connsiteX35" fmla="*/ 97471 w 137103"/>
                    <a:gd name="connsiteY35" fmla="*/ 55326 h 90578"/>
                    <a:gd name="connsiteX36" fmla="*/ 106351 w 137103"/>
                    <a:gd name="connsiteY36" fmla="*/ 66182 h 90578"/>
                    <a:gd name="connsiteX37" fmla="*/ 114635 w 137103"/>
                    <a:gd name="connsiteY37" fmla="*/ 62867 h 90578"/>
                    <a:gd name="connsiteX38" fmla="*/ 111000 w 137103"/>
                    <a:gd name="connsiteY38" fmla="*/ 86744 h 90578"/>
                    <a:gd name="connsiteX39" fmla="*/ 111787 w 137103"/>
                    <a:gd name="connsiteY39" fmla="*/ 90195 h 90578"/>
                    <a:gd name="connsiteX40" fmla="*/ 113116 w 137103"/>
                    <a:gd name="connsiteY40" fmla="*/ 90578 h 90578"/>
                    <a:gd name="connsiteX41" fmla="*/ 115242 w 137103"/>
                    <a:gd name="connsiteY41" fmla="*/ 89403 h 90578"/>
                    <a:gd name="connsiteX42" fmla="*/ 118964 w 137103"/>
                    <a:gd name="connsiteY42" fmla="*/ 57927 h 90578"/>
                    <a:gd name="connsiteX43" fmla="*/ 136454 w 137103"/>
                    <a:gd name="connsiteY43" fmla="*/ 19428 h 90578"/>
                    <a:gd name="connsiteX44" fmla="*/ 131369 w 137103"/>
                    <a:gd name="connsiteY44" fmla="*/ 1340 h 90578"/>
                    <a:gd name="connsiteX45" fmla="*/ 120211 w 137103"/>
                    <a:gd name="connsiteY45" fmla="*/ 1516 h 90578"/>
                    <a:gd name="connsiteX46" fmla="*/ 113024 w 137103"/>
                    <a:gd name="connsiteY46" fmla="*/ 9018 h 90578"/>
                    <a:gd name="connsiteX47" fmla="*/ 112179 w 137103"/>
                    <a:gd name="connsiteY47" fmla="*/ 49793 h 90578"/>
                    <a:gd name="connsiteX48" fmla="*/ 113630 w 137103"/>
                    <a:gd name="connsiteY48" fmla="*/ 56597 h 90578"/>
                    <a:gd name="connsiteX49" fmla="*/ 113563 w 137103"/>
                    <a:gd name="connsiteY49" fmla="*/ 56679 h 90578"/>
                    <a:gd name="connsiteX50" fmla="*/ 106779 w 137103"/>
                    <a:gd name="connsiteY50" fmla="*/ 61193 h 90578"/>
                    <a:gd name="connsiteX51" fmla="*/ 102479 w 137103"/>
                    <a:gd name="connsiteY51" fmla="*/ 55248 h 90578"/>
                    <a:gd name="connsiteX52" fmla="*/ 105759 w 137103"/>
                    <a:gd name="connsiteY52" fmla="*/ 45406 h 90578"/>
                    <a:gd name="connsiteX53" fmla="*/ 104944 w 137103"/>
                    <a:gd name="connsiteY53" fmla="*/ 42188 h 90578"/>
                    <a:gd name="connsiteX54" fmla="*/ 101649 w 137103"/>
                    <a:gd name="connsiteY54" fmla="*/ 42611 h 90578"/>
                    <a:gd name="connsiteX55" fmla="*/ 89492 w 137103"/>
                    <a:gd name="connsiteY55" fmla="*/ 56475 h 90578"/>
                    <a:gd name="connsiteX56" fmla="*/ 90142 w 137103"/>
                    <a:gd name="connsiteY56" fmla="*/ 47051 h 90578"/>
                    <a:gd name="connsiteX57" fmla="*/ 94485 w 137103"/>
                    <a:gd name="connsiteY57" fmla="*/ 34477 h 90578"/>
                    <a:gd name="connsiteX58" fmla="*/ 92909 w 137103"/>
                    <a:gd name="connsiteY58" fmla="*/ 31570 h 90578"/>
                    <a:gd name="connsiteX59" fmla="*/ 89827 w 137103"/>
                    <a:gd name="connsiteY59" fmla="*/ 32755 h 90578"/>
                    <a:gd name="connsiteX60" fmla="*/ 85348 w 137103"/>
                    <a:gd name="connsiteY60" fmla="*/ 45469 h 90578"/>
                    <a:gd name="connsiteX61" fmla="*/ 76394 w 137103"/>
                    <a:gd name="connsiteY61" fmla="*/ 58664 h 90578"/>
                    <a:gd name="connsiteX62" fmla="*/ 66868 w 137103"/>
                    <a:gd name="connsiteY62" fmla="*/ 63144 h 90578"/>
                    <a:gd name="connsiteX63" fmla="*/ 40962 w 137103"/>
                    <a:gd name="connsiteY63" fmla="*/ 56505 h 90578"/>
                    <a:gd name="connsiteX64" fmla="*/ 40729 w 137103"/>
                    <a:gd name="connsiteY64" fmla="*/ 45372 h 90578"/>
                    <a:gd name="connsiteX65" fmla="*/ 58195 w 137103"/>
                    <a:gd name="connsiteY65" fmla="*/ 18671 h 90578"/>
                    <a:gd name="connsiteX66" fmla="*/ 40962 w 137103"/>
                    <a:gd name="connsiteY66" fmla="*/ 56505 h 90578"/>
                    <a:gd name="connsiteX67" fmla="*/ 117387 w 137103"/>
                    <a:gd name="connsiteY67" fmla="*/ 11479 h 90578"/>
                    <a:gd name="connsiteX68" fmla="*/ 122575 w 137103"/>
                    <a:gd name="connsiteY68" fmla="*/ 5927 h 90578"/>
                    <a:gd name="connsiteX69" fmla="*/ 126137 w 137103"/>
                    <a:gd name="connsiteY69" fmla="*/ 5010 h 90578"/>
                    <a:gd name="connsiteX70" fmla="*/ 128879 w 137103"/>
                    <a:gd name="connsiteY70" fmla="*/ 5689 h 90578"/>
                    <a:gd name="connsiteX71" fmla="*/ 131543 w 137103"/>
                    <a:gd name="connsiteY71" fmla="*/ 18448 h 90578"/>
                    <a:gd name="connsiteX72" fmla="*/ 117639 w 137103"/>
                    <a:gd name="connsiteY72" fmla="*/ 51244 h 90578"/>
                    <a:gd name="connsiteX73" fmla="*/ 117062 w 137103"/>
                    <a:gd name="connsiteY73" fmla="*/ 48667 h 90578"/>
                    <a:gd name="connsiteX74" fmla="*/ 117387 w 137103"/>
                    <a:gd name="connsiteY74" fmla="*/ 11479 h 90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</a:cxnLst>
                  <a:rect l="l" t="t" r="r" b="b"/>
                  <a:pathLst>
                    <a:path w="137103" h="90578">
                      <a:moveTo>
                        <a:pt x="66868" y="63144"/>
                      </a:moveTo>
                      <a:cubicBezTo>
                        <a:pt x="64592" y="62280"/>
                        <a:pt x="63393" y="59354"/>
                        <a:pt x="63388" y="56908"/>
                      </a:cubicBezTo>
                      <a:cubicBezTo>
                        <a:pt x="63388" y="56811"/>
                        <a:pt x="63388" y="56714"/>
                        <a:pt x="63393" y="56617"/>
                      </a:cubicBezTo>
                      <a:cubicBezTo>
                        <a:pt x="70027" y="49337"/>
                        <a:pt x="73768" y="39441"/>
                        <a:pt x="73385" y="29566"/>
                      </a:cubicBezTo>
                      <a:cubicBezTo>
                        <a:pt x="73337" y="28397"/>
                        <a:pt x="72487" y="27411"/>
                        <a:pt x="71331" y="27203"/>
                      </a:cubicBezTo>
                      <a:cubicBezTo>
                        <a:pt x="70182" y="26984"/>
                        <a:pt x="69032" y="27610"/>
                        <a:pt x="68576" y="28687"/>
                      </a:cubicBezTo>
                      <a:lnTo>
                        <a:pt x="61349" y="45775"/>
                      </a:lnTo>
                      <a:cubicBezTo>
                        <a:pt x="60243" y="48391"/>
                        <a:pt x="59020" y="51289"/>
                        <a:pt x="58564" y="54418"/>
                      </a:cubicBezTo>
                      <a:cubicBezTo>
                        <a:pt x="57685" y="55286"/>
                        <a:pt x="56753" y="56106"/>
                        <a:pt x="55773" y="56869"/>
                      </a:cubicBezTo>
                      <a:cubicBezTo>
                        <a:pt x="52716" y="59247"/>
                        <a:pt x="48095" y="61348"/>
                        <a:pt x="44524" y="60004"/>
                      </a:cubicBezTo>
                      <a:cubicBezTo>
                        <a:pt x="56583" y="47881"/>
                        <a:pt x="63810" y="30886"/>
                        <a:pt x="63271" y="13692"/>
                      </a:cubicBezTo>
                      <a:cubicBezTo>
                        <a:pt x="63242" y="12789"/>
                        <a:pt x="62733" y="11974"/>
                        <a:pt x="61937" y="11551"/>
                      </a:cubicBezTo>
                      <a:cubicBezTo>
                        <a:pt x="61135" y="11134"/>
                        <a:pt x="60175" y="11173"/>
                        <a:pt x="59418" y="11658"/>
                      </a:cubicBezTo>
                      <a:cubicBezTo>
                        <a:pt x="47882" y="19035"/>
                        <a:pt x="39307" y="30867"/>
                        <a:pt x="35880" y="44120"/>
                      </a:cubicBezTo>
                      <a:cubicBezTo>
                        <a:pt x="34536" y="49332"/>
                        <a:pt x="34421" y="55559"/>
                        <a:pt x="37138" y="60009"/>
                      </a:cubicBezTo>
                      <a:cubicBezTo>
                        <a:pt x="33255" y="63260"/>
                        <a:pt x="28941" y="66002"/>
                        <a:pt x="24282" y="68079"/>
                      </a:cubicBezTo>
                      <a:cubicBezTo>
                        <a:pt x="18536" y="70647"/>
                        <a:pt x="11033" y="71860"/>
                        <a:pt x="7214" y="67575"/>
                      </a:cubicBezTo>
                      <a:cubicBezTo>
                        <a:pt x="3686" y="63614"/>
                        <a:pt x="5210" y="56781"/>
                        <a:pt x="6428" y="53059"/>
                      </a:cubicBezTo>
                      <a:cubicBezTo>
                        <a:pt x="11654" y="37132"/>
                        <a:pt x="23933" y="23583"/>
                        <a:pt x="39268" y="16808"/>
                      </a:cubicBezTo>
                      <a:cubicBezTo>
                        <a:pt x="40534" y="16249"/>
                        <a:pt x="41107" y="14769"/>
                        <a:pt x="40549" y="13507"/>
                      </a:cubicBezTo>
                      <a:cubicBezTo>
                        <a:pt x="39991" y="12241"/>
                        <a:pt x="38507" y="11668"/>
                        <a:pt x="37245" y="12226"/>
                      </a:cubicBezTo>
                      <a:cubicBezTo>
                        <a:pt x="20633" y="19563"/>
                        <a:pt x="7336" y="34245"/>
                        <a:pt x="1672" y="51497"/>
                      </a:cubicBezTo>
                      <a:cubicBezTo>
                        <a:pt x="-1060" y="59805"/>
                        <a:pt x="-434" y="66516"/>
                        <a:pt x="3477" y="70909"/>
                      </a:cubicBezTo>
                      <a:cubicBezTo>
                        <a:pt x="9093" y="77208"/>
                        <a:pt x="18963" y="75941"/>
                        <a:pt x="26325" y="72656"/>
                      </a:cubicBezTo>
                      <a:cubicBezTo>
                        <a:pt x="31519" y="70337"/>
                        <a:pt x="36318" y="67264"/>
                        <a:pt x="40623" y="63610"/>
                      </a:cubicBezTo>
                      <a:cubicBezTo>
                        <a:pt x="40778" y="63707"/>
                        <a:pt x="40933" y="63804"/>
                        <a:pt x="41093" y="63896"/>
                      </a:cubicBezTo>
                      <a:cubicBezTo>
                        <a:pt x="46906" y="67293"/>
                        <a:pt x="54075" y="64537"/>
                        <a:pt x="58851" y="60824"/>
                      </a:cubicBezTo>
                      <a:cubicBezTo>
                        <a:pt x="58884" y="60795"/>
                        <a:pt x="58913" y="60770"/>
                        <a:pt x="58947" y="60747"/>
                      </a:cubicBezTo>
                      <a:cubicBezTo>
                        <a:pt x="59844" y="63766"/>
                        <a:pt x="61840" y="66595"/>
                        <a:pt x="65091" y="67827"/>
                      </a:cubicBezTo>
                      <a:cubicBezTo>
                        <a:pt x="69750" y="69599"/>
                        <a:pt x="75073" y="67541"/>
                        <a:pt x="80091" y="62042"/>
                      </a:cubicBezTo>
                      <a:cubicBezTo>
                        <a:pt x="81664" y="60319"/>
                        <a:pt x="83130" y="58514"/>
                        <a:pt x="84483" y="56631"/>
                      </a:cubicBezTo>
                      <a:cubicBezTo>
                        <a:pt x="84571" y="58708"/>
                        <a:pt x="84799" y="60780"/>
                        <a:pt x="85168" y="62834"/>
                      </a:cubicBezTo>
                      <a:cubicBezTo>
                        <a:pt x="85333" y="63784"/>
                        <a:pt x="86031" y="64551"/>
                        <a:pt x="86959" y="64808"/>
                      </a:cubicBezTo>
                      <a:cubicBezTo>
                        <a:pt x="87886" y="65065"/>
                        <a:pt x="88876" y="64769"/>
                        <a:pt x="89516" y="64046"/>
                      </a:cubicBezTo>
                      <a:lnTo>
                        <a:pt x="97471" y="54971"/>
                      </a:lnTo>
                      <a:cubicBezTo>
                        <a:pt x="97471" y="55088"/>
                        <a:pt x="97471" y="55209"/>
                        <a:pt x="97471" y="55326"/>
                      </a:cubicBezTo>
                      <a:cubicBezTo>
                        <a:pt x="97543" y="60296"/>
                        <a:pt x="100887" y="65711"/>
                        <a:pt x="106351" y="66182"/>
                      </a:cubicBezTo>
                      <a:cubicBezTo>
                        <a:pt x="109666" y="66468"/>
                        <a:pt x="112451" y="64848"/>
                        <a:pt x="114635" y="62867"/>
                      </a:cubicBezTo>
                      <a:cubicBezTo>
                        <a:pt x="115694" y="71399"/>
                        <a:pt x="115310" y="79872"/>
                        <a:pt x="111000" y="86744"/>
                      </a:cubicBezTo>
                      <a:cubicBezTo>
                        <a:pt x="110262" y="87914"/>
                        <a:pt x="110618" y="89457"/>
                        <a:pt x="111787" y="90195"/>
                      </a:cubicBezTo>
                      <a:cubicBezTo>
                        <a:pt x="112204" y="90457"/>
                        <a:pt x="112665" y="90578"/>
                        <a:pt x="113116" y="90578"/>
                      </a:cubicBezTo>
                      <a:cubicBezTo>
                        <a:pt x="113951" y="90578"/>
                        <a:pt x="114766" y="90161"/>
                        <a:pt x="115242" y="89403"/>
                      </a:cubicBezTo>
                      <a:cubicBezTo>
                        <a:pt x="121104" y="80072"/>
                        <a:pt x="120822" y="68774"/>
                        <a:pt x="118964" y="57927"/>
                      </a:cubicBezTo>
                      <a:cubicBezTo>
                        <a:pt x="127647" y="46653"/>
                        <a:pt x="133678" y="33390"/>
                        <a:pt x="136454" y="19428"/>
                      </a:cubicBezTo>
                      <a:cubicBezTo>
                        <a:pt x="138202" y="10640"/>
                        <a:pt x="136397" y="4219"/>
                        <a:pt x="131369" y="1340"/>
                      </a:cubicBezTo>
                      <a:cubicBezTo>
                        <a:pt x="128136" y="-508"/>
                        <a:pt x="123866" y="-440"/>
                        <a:pt x="120211" y="1516"/>
                      </a:cubicBezTo>
                      <a:cubicBezTo>
                        <a:pt x="117401" y="3020"/>
                        <a:pt x="114984" y="5543"/>
                        <a:pt x="113024" y="9018"/>
                      </a:cubicBezTo>
                      <a:cubicBezTo>
                        <a:pt x="105755" y="21908"/>
                        <a:pt x="109467" y="38025"/>
                        <a:pt x="112179" y="49793"/>
                      </a:cubicBezTo>
                      <a:cubicBezTo>
                        <a:pt x="112690" y="52017"/>
                        <a:pt x="113189" y="54293"/>
                        <a:pt x="113630" y="56597"/>
                      </a:cubicBezTo>
                      <a:cubicBezTo>
                        <a:pt x="113607" y="56622"/>
                        <a:pt x="113587" y="56651"/>
                        <a:pt x="113563" y="56679"/>
                      </a:cubicBezTo>
                      <a:cubicBezTo>
                        <a:pt x="110918" y="59927"/>
                        <a:pt x="108763" y="61373"/>
                        <a:pt x="106779" y="61193"/>
                      </a:cubicBezTo>
                      <a:cubicBezTo>
                        <a:pt x="104294" y="60979"/>
                        <a:pt x="102517" y="57888"/>
                        <a:pt x="102479" y="55248"/>
                      </a:cubicBezTo>
                      <a:cubicBezTo>
                        <a:pt x="102430" y="51880"/>
                        <a:pt x="104197" y="48440"/>
                        <a:pt x="105759" y="45406"/>
                      </a:cubicBezTo>
                      <a:cubicBezTo>
                        <a:pt x="106341" y="44280"/>
                        <a:pt x="105987" y="42903"/>
                        <a:pt x="104944" y="42188"/>
                      </a:cubicBezTo>
                      <a:cubicBezTo>
                        <a:pt x="103895" y="41475"/>
                        <a:pt x="102484" y="41660"/>
                        <a:pt x="101649" y="42611"/>
                      </a:cubicBezTo>
                      <a:lnTo>
                        <a:pt x="89492" y="56475"/>
                      </a:lnTo>
                      <a:cubicBezTo>
                        <a:pt x="89356" y="53316"/>
                        <a:pt x="89574" y="50157"/>
                        <a:pt x="90142" y="47051"/>
                      </a:cubicBezTo>
                      <a:cubicBezTo>
                        <a:pt x="92039" y="43043"/>
                        <a:pt x="93500" y="38825"/>
                        <a:pt x="94485" y="34477"/>
                      </a:cubicBezTo>
                      <a:cubicBezTo>
                        <a:pt x="94762" y="33249"/>
                        <a:pt x="94093" y="32007"/>
                        <a:pt x="92909" y="31570"/>
                      </a:cubicBezTo>
                      <a:cubicBezTo>
                        <a:pt x="91734" y="31139"/>
                        <a:pt x="90414" y="31643"/>
                        <a:pt x="89827" y="32755"/>
                      </a:cubicBezTo>
                      <a:cubicBezTo>
                        <a:pt x="87721" y="36763"/>
                        <a:pt x="86221" y="41053"/>
                        <a:pt x="85348" y="45469"/>
                      </a:cubicBezTo>
                      <a:cubicBezTo>
                        <a:pt x="83013" y="50259"/>
                        <a:pt x="80004" y="54709"/>
                        <a:pt x="76394" y="58664"/>
                      </a:cubicBezTo>
                      <a:cubicBezTo>
                        <a:pt x="74744" y="60470"/>
                        <a:pt x="70511" y="64527"/>
                        <a:pt x="66868" y="63144"/>
                      </a:cubicBezTo>
                      <a:close/>
                      <a:moveTo>
                        <a:pt x="40962" y="56505"/>
                      </a:moveTo>
                      <a:cubicBezTo>
                        <a:pt x="39536" y="53361"/>
                        <a:pt x="39811" y="48934"/>
                        <a:pt x="40729" y="45372"/>
                      </a:cubicBezTo>
                      <a:cubicBezTo>
                        <a:pt x="43442" y="34884"/>
                        <a:pt x="49702" y="25373"/>
                        <a:pt x="58195" y="18671"/>
                      </a:cubicBezTo>
                      <a:cubicBezTo>
                        <a:pt x="57360" y="32827"/>
                        <a:pt x="50959" y="46483"/>
                        <a:pt x="40962" y="56505"/>
                      </a:cubicBezTo>
                      <a:close/>
                      <a:moveTo>
                        <a:pt x="117387" y="11479"/>
                      </a:moveTo>
                      <a:cubicBezTo>
                        <a:pt x="118872" y="8844"/>
                        <a:pt x="120619" y="6981"/>
                        <a:pt x="122575" y="5927"/>
                      </a:cubicBezTo>
                      <a:cubicBezTo>
                        <a:pt x="123716" y="5321"/>
                        <a:pt x="124962" y="5010"/>
                        <a:pt x="126137" y="5010"/>
                      </a:cubicBezTo>
                      <a:cubicBezTo>
                        <a:pt x="127136" y="5010"/>
                        <a:pt x="128088" y="5233"/>
                        <a:pt x="128879" y="5689"/>
                      </a:cubicBezTo>
                      <a:cubicBezTo>
                        <a:pt x="133096" y="8096"/>
                        <a:pt x="132145" y="15415"/>
                        <a:pt x="131543" y="18448"/>
                      </a:cubicBezTo>
                      <a:cubicBezTo>
                        <a:pt x="129208" y="30192"/>
                        <a:pt x="124443" y="41407"/>
                        <a:pt x="117639" y="51244"/>
                      </a:cubicBezTo>
                      <a:cubicBezTo>
                        <a:pt x="117451" y="50380"/>
                        <a:pt x="117256" y="49522"/>
                        <a:pt x="117062" y="48667"/>
                      </a:cubicBezTo>
                      <a:cubicBezTo>
                        <a:pt x="113786" y="34448"/>
                        <a:pt x="111549" y="21836"/>
                        <a:pt x="117387" y="1147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12" name="任意多边形 111"/>
                <p:cNvSpPr/>
                <p:nvPr/>
              </p:nvSpPr>
              <p:spPr>
                <a:xfrm>
                  <a:off x="-1625521" y="-205390"/>
                  <a:ext cx="213" cy="9"/>
                </a:xfrm>
                <a:custGeom>
                  <a:avLst/>
                  <a:gdLst>
                    <a:gd name="connsiteX0" fmla="*/ 214 w 213"/>
                    <a:gd name="connsiteY0" fmla="*/ 0 h 9"/>
                    <a:gd name="connsiteX1" fmla="*/ 0 w 213"/>
                    <a:gd name="connsiteY1" fmla="*/ 10 h 9"/>
                    <a:gd name="connsiteX2" fmla="*/ 214 w 213"/>
                    <a:gd name="connsiteY2" fmla="*/ 0 h 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3" h="9">
                      <a:moveTo>
                        <a:pt x="214" y="0"/>
                      </a:moveTo>
                      <a:cubicBezTo>
                        <a:pt x="116" y="10"/>
                        <a:pt x="67" y="5"/>
                        <a:pt x="0" y="10"/>
                      </a:cubicBezTo>
                      <a:cubicBezTo>
                        <a:pt x="67" y="0"/>
                        <a:pt x="140" y="0"/>
                        <a:pt x="21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83" name="图片 82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55150" flipV="1">
              <a:off x="9269097" y="3497842"/>
              <a:ext cx="609880" cy="330012"/>
            </a:xfrm>
            <a:prstGeom prst="rect">
              <a:avLst/>
            </a:prstGeom>
          </p:spPr>
        </p:pic>
        <p:pic>
          <p:nvPicPr>
            <p:cNvPr id="84" name="图片 83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75569">
              <a:off x="9982154" y="4231368"/>
              <a:ext cx="609880" cy="330012"/>
            </a:xfrm>
            <a:prstGeom prst="rect">
              <a:avLst/>
            </a:prstGeom>
            <a:effectLst>
              <a:softEdge rad="88900"/>
            </a:effectLst>
          </p:spPr>
        </p:pic>
      </p:grpSp>
      <p:grpSp>
        <p:nvGrpSpPr>
          <p:cNvPr id="113" name="组合 112"/>
          <p:cNvGrpSpPr/>
          <p:nvPr userDrawn="1"/>
        </p:nvGrpSpPr>
        <p:grpSpPr>
          <a:xfrm>
            <a:off x="5548600" y="5154709"/>
            <a:ext cx="1255394" cy="1082579"/>
            <a:chOff x="2796705" y="4637276"/>
            <a:chExt cx="1255394" cy="1082579"/>
          </a:xfrm>
        </p:grpSpPr>
        <p:grpSp>
          <p:nvGrpSpPr>
            <p:cNvPr id="114" name="组合 113"/>
            <p:cNvGrpSpPr/>
            <p:nvPr/>
          </p:nvGrpSpPr>
          <p:grpSpPr>
            <a:xfrm>
              <a:off x="2865741" y="4654194"/>
              <a:ext cx="1065662" cy="1065661"/>
              <a:chOff x="12566723" y="5069394"/>
              <a:chExt cx="888921" cy="888921"/>
            </a:xfrm>
          </p:grpSpPr>
          <p:pic>
            <p:nvPicPr>
              <p:cNvPr id="117" name="图片 116" descr="形状&#10;&#10;描述已自动生成"/>
              <p:cNvPicPr>
                <a:picLocks noChangeAspect="1" noChangeArrowheads="1"/>
              </p:cNvPicPr>
              <p:nvPr>
                <p:custDataLst>
                  <p:tags r:id="rId7"/>
                </p:custDataLst>
              </p:nvPr>
            </p:nvPicPr>
            <p:blipFill>
              <a:blip r:embed="rId8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3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2566723" y="5069394"/>
                <a:ext cx="888921" cy="888921"/>
              </a:xfrm>
              <a:prstGeom prst="rect">
                <a:avLst/>
              </a:prstGeom>
              <a:noFill/>
            </p:spPr>
          </p:pic>
          <p:grpSp>
            <p:nvGrpSpPr>
              <p:cNvPr id="118" name="组合 117"/>
              <p:cNvGrpSpPr/>
              <p:nvPr/>
            </p:nvGrpSpPr>
            <p:grpSpPr>
              <a:xfrm>
                <a:off x="12783691" y="5290638"/>
                <a:ext cx="454984" cy="446433"/>
                <a:chOff x="-4724857" y="-522484"/>
                <a:chExt cx="636093" cy="624138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119" name="任意多边形 118"/>
                <p:cNvSpPr/>
                <p:nvPr/>
              </p:nvSpPr>
              <p:spPr>
                <a:xfrm>
                  <a:off x="-4445252" y="-166031"/>
                  <a:ext cx="114688" cy="116063"/>
                </a:xfrm>
                <a:custGeom>
                  <a:avLst/>
                  <a:gdLst>
                    <a:gd name="connsiteX0" fmla="*/ 75070 w 114688"/>
                    <a:gd name="connsiteY0" fmla="*/ 3547 h 116063"/>
                    <a:gd name="connsiteX1" fmla="*/ 24405 w 114688"/>
                    <a:gd name="connsiteY1" fmla="*/ 12117 h 116063"/>
                    <a:gd name="connsiteX2" fmla="*/ 3256 w 114688"/>
                    <a:gd name="connsiteY2" fmla="*/ 39215 h 116063"/>
                    <a:gd name="connsiteX3" fmla="*/ 20785 w 114688"/>
                    <a:gd name="connsiteY3" fmla="*/ 103334 h 116063"/>
                    <a:gd name="connsiteX4" fmla="*/ 57570 w 114688"/>
                    <a:gd name="connsiteY4" fmla="*/ 116063 h 116063"/>
                    <a:gd name="connsiteX5" fmla="*/ 87091 w 114688"/>
                    <a:gd name="connsiteY5" fmla="*/ 108075 h 116063"/>
                    <a:gd name="connsiteX6" fmla="*/ 113560 w 114688"/>
                    <a:gd name="connsiteY6" fmla="*/ 47097 h 116063"/>
                    <a:gd name="connsiteX7" fmla="*/ 75070 w 114688"/>
                    <a:gd name="connsiteY7" fmla="*/ 3547 h 116063"/>
                    <a:gd name="connsiteX8" fmla="*/ 84490 w 114688"/>
                    <a:gd name="connsiteY8" fmla="*/ 103790 h 116063"/>
                    <a:gd name="connsiteX9" fmla="*/ 23964 w 114688"/>
                    <a:gd name="connsiteY9" fmla="*/ 99466 h 116063"/>
                    <a:gd name="connsiteX10" fmla="*/ 7959 w 114688"/>
                    <a:gd name="connsiteY10" fmla="*/ 40929 h 116063"/>
                    <a:gd name="connsiteX11" fmla="*/ 27284 w 114688"/>
                    <a:gd name="connsiteY11" fmla="*/ 16213 h 116063"/>
                    <a:gd name="connsiteX12" fmla="*/ 58609 w 114688"/>
                    <a:gd name="connsiteY12" fmla="*/ 4983 h 116063"/>
                    <a:gd name="connsiteX13" fmla="*/ 72959 w 114688"/>
                    <a:gd name="connsiteY13" fmla="*/ 8089 h 116063"/>
                    <a:gd name="connsiteX14" fmla="*/ 108659 w 114688"/>
                    <a:gd name="connsiteY14" fmla="*/ 48126 h 116063"/>
                    <a:gd name="connsiteX15" fmla="*/ 84490 w 114688"/>
                    <a:gd name="connsiteY15" fmla="*/ 103790 h 116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4688" h="116063">
                      <a:moveTo>
                        <a:pt x="75070" y="3547"/>
                      </a:moveTo>
                      <a:cubicBezTo>
                        <a:pt x="60352" y="-3282"/>
                        <a:pt x="41885" y="-156"/>
                        <a:pt x="24405" y="12117"/>
                      </a:cubicBezTo>
                      <a:cubicBezTo>
                        <a:pt x="14632" y="18975"/>
                        <a:pt x="7119" y="28603"/>
                        <a:pt x="3256" y="39215"/>
                      </a:cubicBezTo>
                      <a:cubicBezTo>
                        <a:pt x="-4824" y="61389"/>
                        <a:pt x="2547" y="88357"/>
                        <a:pt x="20785" y="103334"/>
                      </a:cubicBezTo>
                      <a:cubicBezTo>
                        <a:pt x="31030" y="111749"/>
                        <a:pt x="44317" y="116063"/>
                        <a:pt x="57570" y="116063"/>
                      </a:cubicBezTo>
                      <a:cubicBezTo>
                        <a:pt x="67918" y="116063"/>
                        <a:pt x="78244" y="113433"/>
                        <a:pt x="87091" y="108075"/>
                      </a:cubicBezTo>
                      <a:cubicBezTo>
                        <a:pt x="107270" y="95841"/>
                        <a:pt x="118408" y="70198"/>
                        <a:pt x="113560" y="47097"/>
                      </a:cubicBezTo>
                      <a:cubicBezTo>
                        <a:pt x="108629" y="23570"/>
                        <a:pt x="89907" y="10428"/>
                        <a:pt x="75070" y="3547"/>
                      </a:cubicBezTo>
                      <a:close/>
                      <a:moveTo>
                        <a:pt x="84490" y="103790"/>
                      </a:moveTo>
                      <a:cubicBezTo>
                        <a:pt x="66073" y="114961"/>
                        <a:pt x="40614" y="113141"/>
                        <a:pt x="23964" y="99466"/>
                      </a:cubicBezTo>
                      <a:cubicBezTo>
                        <a:pt x="7318" y="85790"/>
                        <a:pt x="587" y="61175"/>
                        <a:pt x="7959" y="40929"/>
                      </a:cubicBezTo>
                      <a:cubicBezTo>
                        <a:pt x="11477" y="31267"/>
                        <a:pt x="18339" y="22493"/>
                        <a:pt x="27284" y="16213"/>
                      </a:cubicBezTo>
                      <a:cubicBezTo>
                        <a:pt x="32888" y="12277"/>
                        <a:pt x="45108" y="4983"/>
                        <a:pt x="58609" y="4983"/>
                      </a:cubicBezTo>
                      <a:cubicBezTo>
                        <a:pt x="63312" y="4983"/>
                        <a:pt x="68175" y="5867"/>
                        <a:pt x="72959" y="8089"/>
                      </a:cubicBezTo>
                      <a:cubicBezTo>
                        <a:pt x="86757" y="14490"/>
                        <a:pt x="104155" y="26633"/>
                        <a:pt x="108659" y="48126"/>
                      </a:cubicBezTo>
                      <a:cubicBezTo>
                        <a:pt x="113084" y="69212"/>
                        <a:pt x="102917" y="92623"/>
                        <a:pt x="84490" y="10379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20" name="任意多边形 119"/>
                <p:cNvSpPr/>
                <p:nvPr/>
              </p:nvSpPr>
              <p:spPr>
                <a:xfrm>
                  <a:off x="-4724857" y="-522484"/>
                  <a:ext cx="636093" cy="624138"/>
                </a:xfrm>
                <a:custGeom>
                  <a:avLst/>
                  <a:gdLst>
                    <a:gd name="connsiteX0" fmla="*/ 610274 w 636093"/>
                    <a:gd name="connsiteY0" fmla="*/ 267356 h 624138"/>
                    <a:gd name="connsiteX1" fmla="*/ 574236 w 636093"/>
                    <a:gd name="connsiteY1" fmla="*/ 238524 h 624138"/>
                    <a:gd name="connsiteX2" fmla="*/ 576255 w 636093"/>
                    <a:gd name="connsiteY2" fmla="*/ 210761 h 624138"/>
                    <a:gd name="connsiteX3" fmla="*/ 561812 w 636093"/>
                    <a:gd name="connsiteY3" fmla="*/ 183394 h 624138"/>
                    <a:gd name="connsiteX4" fmla="*/ 550815 w 636093"/>
                    <a:gd name="connsiteY4" fmla="*/ 178304 h 624138"/>
                    <a:gd name="connsiteX5" fmla="*/ 499839 w 636093"/>
                    <a:gd name="connsiteY5" fmla="*/ 124702 h 624138"/>
                    <a:gd name="connsiteX6" fmla="*/ 432688 w 636093"/>
                    <a:gd name="connsiteY6" fmla="*/ 155965 h 624138"/>
                    <a:gd name="connsiteX7" fmla="*/ 421182 w 636093"/>
                    <a:gd name="connsiteY7" fmla="*/ 209624 h 624138"/>
                    <a:gd name="connsiteX8" fmla="*/ 420216 w 636093"/>
                    <a:gd name="connsiteY8" fmla="*/ 223353 h 624138"/>
                    <a:gd name="connsiteX9" fmla="*/ 373680 w 636093"/>
                    <a:gd name="connsiteY9" fmla="*/ 338763 h 624138"/>
                    <a:gd name="connsiteX10" fmla="*/ 363456 w 636093"/>
                    <a:gd name="connsiteY10" fmla="*/ 333522 h 624138"/>
                    <a:gd name="connsiteX11" fmla="*/ 287972 w 636093"/>
                    <a:gd name="connsiteY11" fmla="*/ 346183 h 624138"/>
                    <a:gd name="connsiteX12" fmla="*/ 256524 w 636093"/>
                    <a:gd name="connsiteY12" fmla="*/ 386487 h 624138"/>
                    <a:gd name="connsiteX13" fmla="*/ 253409 w 636093"/>
                    <a:gd name="connsiteY13" fmla="*/ 431877 h 624138"/>
                    <a:gd name="connsiteX14" fmla="*/ 253283 w 636093"/>
                    <a:gd name="connsiteY14" fmla="*/ 431887 h 624138"/>
                    <a:gd name="connsiteX15" fmla="*/ 153058 w 636093"/>
                    <a:gd name="connsiteY15" fmla="*/ 398319 h 624138"/>
                    <a:gd name="connsiteX16" fmla="*/ 128158 w 636093"/>
                    <a:gd name="connsiteY16" fmla="*/ 297256 h 624138"/>
                    <a:gd name="connsiteX17" fmla="*/ 311946 w 636093"/>
                    <a:gd name="connsiteY17" fmla="*/ 297236 h 624138"/>
                    <a:gd name="connsiteX18" fmla="*/ 312076 w 636093"/>
                    <a:gd name="connsiteY18" fmla="*/ 297251 h 624138"/>
                    <a:gd name="connsiteX19" fmla="*/ 312096 w 636093"/>
                    <a:gd name="connsiteY19" fmla="*/ 297251 h 624138"/>
                    <a:gd name="connsiteX20" fmla="*/ 312237 w 636093"/>
                    <a:gd name="connsiteY20" fmla="*/ 297236 h 624138"/>
                    <a:gd name="connsiteX21" fmla="*/ 330067 w 636093"/>
                    <a:gd name="connsiteY21" fmla="*/ 297236 h 624138"/>
                    <a:gd name="connsiteX22" fmla="*/ 382265 w 636093"/>
                    <a:gd name="connsiteY22" fmla="*/ 282294 h 624138"/>
                    <a:gd name="connsiteX23" fmla="*/ 396407 w 636093"/>
                    <a:gd name="connsiteY23" fmla="*/ 240194 h 624138"/>
                    <a:gd name="connsiteX24" fmla="*/ 401260 w 636093"/>
                    <a:gd name="connsiteY24" fmla="*/ 123945 h 624138"/>
                    <a:gd name="connsiteX25" fmla="*/ 399760 w 636093"/>
                    <a:gd name="connsiteY25" fmla="*/ 66699 h 624138"/>
                    <a:gd name="connsiteX26" fmla="*/ 399528 w 636093"/>
                    <a:gd name="connsiteY26" fmla="*/ 59944 h 624138"/>
                    <a:gd name="connsiteX27" fmla="*/ 392471 w 636093"/>
                    <a:gd name="connsiteY27" fmla="*/ 23959 h 624138"/>
                    <a:gd name="connsiteX28" fmla="*/ 332251 w 636093"/>
                    <a:gd name="connsiteY28" fmla="*/ 3955 h 624138"/>
                    <a:gd name="connsiteX29" fmla="*/ 325180 w 636093"/>
                    <a:gd name="connsiteY29" fmla="*/ 4018 h 624138"/>
                    <a:gd name="connsiteX30" fmla="*/ 324927 w 636093"/>
                    <a:gd name="connsiteY30" fmla="*/ 3974 h 624138"/>
                    <a:gd name="connsiteX31" fmla="*/ 323830 w 636093"/>
                    <a:gd name="connsiteY31" fmla="*/ 4008 h 624138"/>
                    <a:gd name="connsiteX32" fmla="*/ 322787 w 636093"/>
                    <a:gd name="connsiteY32" fmla="*/ 3998 h 624138"/>
                    <a:gd name="connsiteX33" fmla="*/ 75702 w 636093"/>
                    <a:gd name="connsiteY33" fmla="*/ 53 h 624138"/>
                    <a:gd name="connsiteX34" fmla="*/ 23430 w 636093"/>
                    <a:gd name="connsiteY34" fmla="*/ 12234 h 624138"/>
                    <a:gd name="connsiteX35" fmla="*/ 3921 w 636093"/>
                    <a:gd name="connsiteY35" fmla="*/ 72353 h 624138"/>
                    <a:gd name="connsiteX36" fmla="*/ 63 w 636093"/>
                    <a:gd name="connsiteY36" fmla="*/ 239214 h 624138"/>
                    <a:gd name="connsiteX37" fmla="*/ 15049 w 636093"/>
                    <a:gd name="connsiteY37" fmla="*/ 288452 h 624138"/>
                    <a:gd name="connsiteX38" fmla="*/ 52194 w 636093"/>
                    <a:gd name="connsiteY38" fmla="*/ 297261 h 624138"/>
                    <a:gd name="connsiteX39" fmla="*/ 57178 w 636093"/>
                    <a:gd name="connsiteY39" fmla="*/ 297261 h 624138"/>
                    <a:gd name="connsiteX40" fmla="*/ 57586 w 636093"/>
                    <a:gd name="connsiteY40" fmla="*/ 460238 h 624138"/>
                    <a:gd name="connsiteX41" fmla="*/ 148478 w 636093"/>
                    <a:gd name="connsiteY41" fmla="*/ 595020 h 624138"/>
                    <a:gd name="connsiteX42" fmla="*/ 244494 w 636093"/>
                    <a:gd name="connsiteY42" fmla="*/ 624139 h 624138"/>
                    <a:gd name="connsiteX43" fmla="*/ 308214 w 636093"/>
                    <a:gd name="connsiteY43" fmla="*/ 610386 h 624138"/>
                    <a:gd name="connsiteX44" fmla="*/ 356088 w 636093"/>
                    <a:gd name="connsiteY44" fmla="*/ 556371 h 624138"/>
                    <a:gd name="connsiteX45" fmla="*/ 356127 w 636093"/>
                    <a:gd name="connsiteY45" fmla="*/ 555022 h 624138"/>
                    <a:gd name="connsiteX46" fmla="*/ 373492 w 636093"/>
                    <a:gd name="connsiteY46" fmla="*/ 547082 h 624138"/>
                    <a:gd name="connsiteX47" fmla="*/ 379693 w 636093"/>
                    <a:gd name="connsiteY47" fmla="*/ 523322 h 624138"/>
                    <a:gd name="connsiteX48" fmla="*/ 366163 w 636093"/>
                    <a:gd name="connsiteY48" fmla="*/ 509084 h 624138"/>
                    <a:gd name="connsiteX49" fmla="*/ 360732 w 636093"/>
                    <a:gd name="connsiteY49" fmla="*/ 507919 h 624138"/>
                    <a:gd name="connsiteX50" fmla="*/ 360218 w 636093"/>
                    <a:gd name="connsiteY50" fmla="*/ 497756 h 624138"/>
                    <a:gd name="connsiteX51" fmla="*/ 381183 w 636093"/>
                    <a:gd name="connsiteY51" fmla="*/ 488866 h 624138"/>
                    <a:gd name="connsiteX52" fmla="*/ 420546 w 636093"/>
                    <a:gd name="connsiteY52" fmla="*/ 398207 h 624138"/>
                    <a:gd name="connsiteX53" fmla="*/ 405604 w 636093"/>
                    <a:gd name="connsiteY53" fmla="*/ 365795 h 624138"/>
                    <a:gd name="connsiteX54" fmla="*/ 456715 w 636093"/>
                    <a:gd name="connsiteY54" fmla="*/ 229537 h 624138"/>
                    <a:gd name="connsiteX55" fmla="*/ 457206 w 636093"/>
                    <a:gd name="connsiteY55" fmla="*/ 221456 h 624138"/>
                    <a:gd name="connsiteX56" fmla="*/ 459350 w 636093"/>
                    <a:gd name="connsiteY56" fmla="*/ 199463 h 624138"/>
                    <a:gd name="connsiteX57" fmla="*/ 470824 w 636093"/>
                    <a:gd name="connsiteY57" fmla="*/ 174514 h 624138"/>
                    <a:gd name="connsiteX58" fmla="*/ 493874 w 636093"/>
                    <a:gd name="connsiteY58" fmla="*/ 166690 h 624138"/>
                    <a:gd name="connsiteX59" fmla="*/ 506206 w 636093"/>
                    <a:gd name="connsiteY59" fmla="*/ 182249 h 624138"/>
                    <a:gd name="connsiteX60" fmla="*/ 488032 w 636093"/>
                    <a:gd name="connsiteY60" fmla="*/ 196172 h 624138"/>
                    <a:gd name="connsiteX61" fmla="*/ 488138 w 636093"/>
                    <a:gd name="connsiteY61" fmla="*/ 227819 h 624138"/>
                    <a:gd name="connsiteX62" fmla="*/ 491221 w 636093"/>
                    <a:gd name="connsiteY62" fmla="*/ 244789 h 624138"/>
                    <a:gd name="connsiteX63" fmla="*/ 464528 w 636093"/>
                    <a:gd name="connsiteY63" fmla="*/ 271709 h 624138"/>
                    <a:gd name="connsiteX64" fmla="*/ 439202 w 636093"/>
                    <a:gd name="connsiteY64" fmla="*/ 355239 h 624138"/>
                    <a:gd name="connsiteX65" fmla="*/ 462141 w 636093"/>
                    <a:gd name="connsiteY65" fmla="*/ 436575 h 624138"/>
                    <a:gd name="connsiteX66" fmla="*/ 529083 w 636093"/>
                    <a:gd name="connsiteY66" fmla="*/ 466664 h 624138"/>
                    <a:gd name="connsiteX67" fmla="*/ 536683 w 636093"/>
                    <a:gd name="connsiteY67" fmla="*/ 466338 h 624138"/>
                    <a:gd name="connsiteX68" fmla="*/ 607454 w 636093"/>
                    <a:gd name="connsiteY68" fmla="*/ 428097 h 624138"/>
                    <a:gd name="connsiteX69" fmla="*/ 635868 w 636093"/>
                    <a:gd name="connsiteY69" fmla="*/ 352857 h 624138"/>
                    <a:gd name="connsiteX70" fmla="*/ 610274 w 636093"/>
                    <a:gd name="connsiteY70" fmla="*/ 267356 h 624138"/>
                    <a:gd name="connsiteX71" fmla="*/ 125255 w 636093"/>
                    <a:gd name="connsiteY71" fmla="*/ 373583 h 624138"/>
                    <a:gd name="connsiteX72" fmla="*/ 145663 w 636093"/>
                    <a:gd name="connsiteY72" fmla="*/ 405079 h 624138"/>
                    <a:gd name="connsiteX73" fmla="*/ 234390 w 636093"/>
                    <a:gd name="connsiteY73" fmla="*/ 443631 h 624138"/>
                    <a:gd name="connsiteX74" fmla="*/ 255118 w 636093"/>
                    <a:gd name="connsiteY74" fmla="*/ 441738 h 624138"/>
                    <a:gd name="connsiteX75" fmla="*/ 255879 w 636093"/>
                    <a:gd name="connsiteY75" fmla="*/ 441516 h 624138"/>
                    <a:gd name="connsiteX76" fmla="*/ 267603 w 636093"/>
                    <a:gd name="connsiteY76" fmla="*/ 465495 h 624138"/>
                    <a:gd name="connsiteX77" fmla="*/ 156607 w 636093"/>
                    <a:gd name="connsiteY77" fmla="*/ 449184 h 624138"/>
                    <a:gd name="connsiteX78" fmla="*/ 108202 w 636093"/>
                    <a:gd name="connsiteY78" fmla="*/ 397901 h 624138"/>
                    <a:gd name="connsiteX79" fmla="*/ 93896 w 636093"/>
                    <a:gd name="connsiteY79" fmla="*/ 355938 h 624138"/>
                    <a:gd name="connsiteX80" fmla="*/ 96031 w 636093"/>
                    <a:gd name="connsiteY80" fmla="*/ 335759 h 624138"/>
                    <a:gd name="connsiteX81" fmla="*/ 99467 w 636093"/>
                    <a:gd name="connsiteY81" fmla="*/ 316299 h 624138"/>
                    <a:gd name="connsiteX82" fmla="*/ 102830 w 636093"/>
                    <a:gd name="connsiteY82" fmla="*/ 297261 h 624138"/>
                    <a:gd name="connsiteX83" fmla="*/ 117836 w 636093"/>
                    <a:gd name="connsiteY83" fmla="*/ 297261 h 624138"/>
                    <a:gd name="connsiteX84" fmla="*/ 125255 w 636093"/>
                    <a:gd name="connsiteY84" fmla="*/ 373583 h 624138"/>
                    <a:gd name="connsiteX85" fmla="*/ 290413 w 636093"/>
                    <a:gd name="connsiteY85" fmla="*/ 538838 h 624138"/>
                    <a:gd name="connsiteX86" fmla="*/ 307952 w 636093"/>
                    <a:gd name="connsiteY86" fmla="*/ 550188 h 624138"/>
                    <a:gd name="connsiteX87" fmla="*/ 271913 w 636093"/>
                    <a:gd name="connsiteY87" fmla="*/ 581132 h 624138"/>
                    <a:gd name="connsiteX88" fmla="*/ 217070 w 636093"/>
                    <a:gd name="connsiteY88" fmla="*/ 581738 h 624138"/>
                    <a:gd name="connsiteX89" fmla="*/ 109605 w 636093"/>
                    <a:gd name="connsiteY89" fmla="*/ 497282 h 624138"/>
                    <a:gd name="connsiteX90" fmla="*/ 89484 w 636093"/>
                    <a:gd name="connsiteY90" fmla="*/ 398066 h 624138"/>
                    <a:gd name="connsiteX91" fmla="*/ 90125 w 636093"/>
                    <a:gd name="connsiteY91" fmla="*/ 382338 h 624138"/>
                    <a:gd name="connsiteX92" fmla="*/ 151215 w 636093"/>
                    <a:gd name="connsiteY92" fmla="*/ 457628 h 624138"/>
                    <a:gd name="connsiteX93" fmla="*/ 230750 w 636093"/>
                    <a:gd name="connsiteY93" fmla="*/ 480582 h 624138"/>
                    <a:gd name="connsiteX94" fmla="*/ 272937 w 636093"/>
                    <a:gd name="connsiteY94" fmla="*/ 474385 h 624138"/>
                    <a:gd name="connsiteX95" fmla="*/ 274189 w 636093"/>
                    <a:gd name="connsiteY95" fmla="*/ 473779 h 624138"/>
                    <a:gd name="connsiteX96" fmla="*/ 282600 w 636093"/>
                    <a:gd name="connsiteY96" fmla="*/ 481829 h 624138"/>
                    <a:gd name="connsiteX97" fmla="*/ 310315 w 636093"/>
                    <a:gd name="connsiteY97" fmla="*/ 496631 h 624138"/>
                    <a:gd name="connsiteX98" fmla="*/ 310315 w 636093"/>
                    <a:gd name="connsiteY98" fmla="*/ 508283 h 624138"/>
                    <a:gd name="connsiteX99" fmla="*/ 296009 w 636093"/>
                    <a:gd name="connsiteY99" fmla="*/ 513077 h 624138"/>
                    <a:gd name="connsiteX100" fmla="*/ 290413 w 636093"/>
                    <a:gd name="connsiteY100" fmla="*/ 538838 h 624138"/>
                    <a:gd name="connsiteX101" fmla="*/ 329125 w 636093"/>
                    <a:gd name="connsiteY101" fmla="*/ 14015 h 624138"/>
                    <a:gd name="connsiteX102" fmla="*/ 332392 w 636093"/>
                    <a:gd name="connsiteY102" fmla="*/ 13971 h 624138"/>
                    <a:gd name="connsiteX103" fmla="*/ 383814 w 636093"/>
                    <a:gd name="connsiteY103" fmla="*/ 29011 h 624138"/>
                    <a:gd name="connsiteX104" fmla="*/ 389511 w 636093"/>
                    <a:gd name="connsiteY104" fmla="*/ 60225 h 624138"/>
                    <a:gd name="connsiteX105" fmla="*/ 389754 w 636093"/>
                    <a:gd name="connsiteY105" fmla="*/ 67189 h 624138"/>
                    <a:gd name="connsiteX106" fmla="*/ 391244 w 636093"/>
                    <a:gd name="connsiteY106" fmla="*/ 123984 h 624138"/>
                    <a:gd name="connsiteX107" fmla="*/ 386430 w 636093"/>
                    <a:gd name="connsiteY107" fmla="*/ 239325 h 624138"/>
                    <a:gd name="connsiteX108" fmla="*/ 375001 w 636093"/>
                    <a:gd name="connsiteY108" fmla="*/ 275397 h 624138"/>
                    <a:gd name="connsiteX109" fmla="*/ 330067 w 636093"/>
                    <a:gd name="connsiteY109" fmla="*/ 287224 h 624138"/>
                    <a:gd name="connsiteX110" fmla="*/ 317139 w 636093"/>
                    <a:gd name="connsiteY110" fmla="*/ 287224 h 624138"/>
                    <a:gd name="connsiteX111" fmla="*/ 329125 w 636093"/>
                    <a:gd name="connsiteY111" fmla="*/ 14015 h 624138"/>
                    <a:gd name="connsiteX112" fmla="*/ 11608 w 636093"/>
                    <a:gd name="connsiteY112" fmla="*/ 187670 h 624138"/>
                    <a:gd name="connsiteX113" fmla="*/ 11768 w 636093"/>
                    <a:gd name="connsiteY113" fmla="*/ 184414 h 624138"/>
                    <a:gd name="connsiteX114" fmla="*/ 11764 w 636093"/>
                    <a:gd name="connsiteY114" fmla="*/ 172572 h 624138"/>
                    <a:gd name="connsiteX115" fmla="*/ 12171 w 636093"/>
                    <a:gd name="connsiteY115" fmla="*/ 148865 h 624138"/>
                    <a:gd name="connsiteX116" fmla="*/ 13040 w 636093"/>
                    <a:gd name="connsiteY116" fmla="*/ 111274 h 624138"/>
                    <a:gd name="connsiteX117" fmla="*/ 145410 w 636093"/>
                    <a:gd name="connsiteY117" fmla="*/ 110682 h 624138"/>
                    <a:gd name="connsiteX118" fmla="*/ 185690 w 636093"/>
                    <a:gd name="connsiteY118" fmla="*/ 118306 h 624138"/>
                    <a:gd name="connsiteX119" fmla="*/ 200512 w 636093"/>
                    <a:gd name="connsiteY119" fmla="*/ 146686 h 624138"/>
                    <a:gd name="connsiteX120" fmla="*/ 186554 w 636093"/>
                    <a:gd name="connsiteY120" fmla="*/ 176324 h 624138"/>
                    <a:gd name="connsiteX121" fmla="*/ 129076 w 636093"/>
                    <a:gd name="connsiteY121" fmla="*/ 190436 h 624138"/>
                    <a:gd name="connsiteX122" fmla="*/ 11157 w 636093"/>
                    <a:gd name="connsiteY122" fmla="*/ 192760 h 624138"/>
                    <a:gd name="connsiteX123" fmla="*/ 11608 w 636093"/>
                    <a:gd name="connsiteY123" fmla="*/ 187670 h 624138"/>
                    <a:gd name="connsiteX124" fmla="*/ 10924 w 636093"/>
                    <a:gd name="connsiteY124" fmla="*/ 202782 h 624138"/>
                    <a:gd name="connsiteX125" fmla="*/ 129269 w 636093"/>
                    <a:gd name="connsiteY125" fmla="*/ 200453 h 624138"/>
                    <a:gd name="connsiteX126" fmla="*/ 193043 w 636093"/>
                    <a:gd name="connsiteY126" fmla="*/ 183957 h 624138"/>
                    <a:gd name="connsiteX127" fmla="*/ 210528 w 636093"/>
                    <a:gd name="connsiteY127" fmla="*/ 146637 h 624138"/>
                    <a:gd name="connsiteX128" fmla="*/ 191296 w 636093"/>
                    <a:gd name="connsiteY128" fmla="*/ 110002 h 624138"/>
                    <a:gd name="connsiteX129" fmla="*/ 145367 w 636093"/>
                    <a:gd name="connsiteY129" fmla="*/ 100665 h 624138"/>
                    <a:gd name="connsiteX130" fmla="*/ 13273 w 636093"/>
                    <a:gd name="connsiteY130" fmla="*/ 101257 h 624138"/>
                    <a:gd name="connsiteX131" fmla="*/ 13482 w 636093"/>
                    <a:gd name="connsiteY131" fmla="*/ 92308 h 624138"/>
                    <a:gd name="connsiteX132" fmla="*/ 154859 w 636093"/>
                    <a:gd name="connsiteY132" fmla="*/ 94555 h 624138"/>
                    <a:gd name="connsiteX133" fmla="*/ 190159 w 636093"/>
                    <a:gd name="connsiteY133" fmla="*/ 100267 h 624138"/>
                    <a:gd name="connsiteX134" fmla="*/ 218211 w 636093"/>
                    <a:gd name="connsiteY134" fmla="*/ 119786 h 624138"/>
                    <a:gd name="connsiteX135" fmla="*/ 215963 w 636093"/>
                    <a:gd name="connsiteY135" fmla="*/ 173605 h 624138"/>
                    <a:gd name="connsiteX136" fmla="*/ 168045 w 636093"/>
                    <a:gd name="connsiteY136" fmla="*/ 204756 h 624138"/>
                    <a:gd name="connsiteX137" fmla="*/ 108901 w 636093"/>
                    <a:gd name="connsiteY137" fmla="*/ 210726 h 624138"/>
                    <a:gd name="connsiteX138" fmla="*/ 10696 w 636093"/>
                    <a:gd name="connsiteY138" fmla="*/ 212837 h 624138"/>
                    <a:gd name="connsiteX139" fmla="*/ 52189 w 636093"/>
                    <a:gd name="connsiteY139" fmla="*/ 287243 h 624138"/>
                    <a:gd name="connsiteX140" fmla="*/ 21285 w 636093"/>
                    <a:gd name="connsiteY140" fmla="*/ 280609 h 624138"/>
                    <a:gd name="connsiteX141" fmla="*/ 10080 w 636093"/>
                    <a:gd name="connsiteY141" fmla="*/ 239441 h 624138"/>
                    <a:gd name="connsiteX142" fmla="*/ 10579 w 636093"/>
                    <a:gd name="connsiteY142" fmla="*/ 217851 h 624138"/>
                    <a:gd name="connsiteX143" fmla="*/ 109008 w 636093"/>
                    <a:gd name="connsiteY143" fmla="*/ 215734 h 624138"/>
                    <a:gd name="connsiteX144" fmla="*/ 169331 w 636093"/>
                    <a:gd name="connsiteY144" fmla="*/ 209595 h 624138"/>
                    <a:gd name="connsiteX145" fmla="*/ 220108 w 636093"/>
                    <a:gd name="connsiteY145" fmla="*/ 176416 h 624138"/>
                    <a:gd name="connsiteX146" fmla="*/ 222355 w 636093"/>
                    <a:gd name="connsiteY146" fmla="*/ 116966 h 624138"/>
                    <a:gd name="connsiteX147" fmla="*/ 191712 w 636093"/>
                    <a:gd name="connsiteY147" fmla="*/ 95506 h 624138"/>
                    <a:gd name="connsiteX148" fmla="*/ 155242 w 636093"/>
                    <a:gd name="connsiteY148" fmla="*/ 89561 h 624138"/>
                    <a:gd name="connsiteX149" fmla="*/ 13593 w 636093"/>
                    <a:gd name="connsiteY149" fmla="*/ 87290 h 624138"/>
                    <a:gd name="connsiteX150" fmla="*/ 13933 w 636093"/>
                    <a:gd name="connsiteY150" fmla="*/ 72586 h 624138"/>
                    <a:gd name="connsiteX151" fmla="*/ 29870 w 636093"/>
                    <a:gd name="connsiteY151" fmla="*/ 19906 h 624138"/>
                    <a:gd name="connsiteX152" fmla="*/ 69781 w 636093"/>
                    <a:gd name="connsiteY152" fmla="*/ 10016 h 624138"/>
                    <a:gd name="connsiteX153" fmla="*/ 75547 w 636093"/>
                    <a:gd name="connsiteY153" fmla="*/ 10069 h 624138"/>
                    <a:gd name="connsiteX154" fmla="*/ 99957 w 636093"/>
                    <a:gd name="connsiteY154" fmla="*/ 10458 h 624138"/>
                    <a:gd name="connsiteX155" fmla="*/ 157946 w 636093"/>
                    <a:gd name="connsiteY155" fmla="*/ 11385 h 624138"/>
                    <a:gd name="connsiteX156" fmla="*/ 226664 w 636093"/>
                    <a:gd name="connsiteY156" fmla="*/ 12481 h 624138"/>
                    <a:gd name="connsiteX157" fmla="*/ 283265 w 636093"/>
                    <a:gd name="connsiteY157" fmla="*/ 13389 h 624138"/>
                    <a:gd name="connsiteX158" fmla="*/ 319075 w 636093"/>
                    <a:gd name="connsiteY158" fmla="*/ 13962 h 624138"/>
                    <a:gd name="connsiteX159" fmla="*/ 307122 w 636093"/>
                    <a:gd name="connsiteY159" fmla="*/ 287224 h 624138"/>
                    <a:gd name="connsiteX160" fmla="*/ 289909 w 636093"/>
                    <a:gd name="connsiteY160" fmla="*/ 287224 h 624138"/>
                    <a:gd name="connsiteX161" fmla="*/ 256205 w 636093"/>
                    <a:gd name="connsiteY161" fmla="*/ 287229 h 624138"/>
                    <a:gd name="connsiteX162" fmla="*/ 196139 w 636093"/>
                    <a:gd name="connsiteY162" fmla="*/ 287234 h 624138"/>
                    <a:gd name="connsiteX163" fmla="*/ 129158 w 636093"/>
                    <a:gd name="connsiteY163" fmla="*/ 287238 h 624138"/>
                    <a:gd name="connsiteX164" fmla="*/ 74692 w 636093"/>
                    <a:gd name="connsiteY164" fmla="*/ 287243 h 624138"/>
                    <a:gd name="connsiteX165" fmla="*/ 52189 w 636093"/>
                    <a:gd name="connsiteY165" fmla="*/ 287243 h 624138"/>
                    <a:gd name="connsiteX166" fmla="*/ 303934 w 636093"/>
                    <a:gd name="connsiteY166" fmla="*/ 601330 h 624138"/>
                    <a:gd name="connsiteX167" fmla="*/ 154010 w 636093"/>
                    <a:gd name="connsiteY167" fmla="*/ 586669 h 624138"/>
                    <a:gd name="connsiteX168" fmla="*/ 67296 w 636093"/>
                    <a:gd name="connsiteY168" fmla="*/ 457773 h 624138"/>
                    <a:gd name="connsiteX169" fmla="*/ 58362 w 636093"/>
                    <a:gd name="connsiteY169" fmla="*/ 382101 h 624138"/>
                    <a:gd name="connsiteX170" fmla="*/ 58969 w 636093"/>
                    <a:gd name="connsiteY170" fmla="*/ 361276 h 624138"/>
                    <a:gd name="connsiteX171" fmla="*/ 60740 w 636093"/>
                    <a:gd name="connsiteY171" fmla="*/ 339874 h 624138"/>
                    <a:gd name="connsiteX172" fmla="*/ 67102 w 636093"/>
                    <a:gd name="connsiteY172" fmla="*/ 298725 h 624138"/>
                    <a:gd name="connsiteX173" fmla="*/ 67151 w 636093"/>
                    <a:gd name="connsiteY173" fmla="*/ 297261 h 624138"/>
                    <a:gd name="connsiteX174" fmla="*/ 92610 w 636093"/>
                    <a:gd name="connsiteY174" fmla="*/ 297261 h 624138"/>
                    <a:gd name="connsiteX175" fmla="*/ 90586 w 636093"/>
                    <a:gd name="connsiteY175" fmla="*/ 306340 h 624138"/>
                    <a:gd name="connsiteX176" fmla="*/ 88747 w 636093"/>
                    <a:gd name="connsiteY176" fmla="*/ 317710 h 624138"/>
                    <a:gd name="connsiteX177" fmla="*/ 79468 w 636093"/>
                    <a:gd name="connsiteY177" fmla="*/ 397911 h 624138"/>
                    <a:gd name="connsiteX178" fmla="*/ 100656 w 636093"/>
                    <a:gd name="connsiteY178" fmla="*/ 501785 h 624138"/>
                    <a:gd name="connsiteX179" fmla="*/ 214808 w 636093"/>
                    <a:gd name="connsiteY179" fmla="*/ 591497 h 624138"/>
                    <a:gd name="connsiteX180" fmla="*/ 245222 w 636093"/>
                    <a:gd name="connsiteY180" fmla="*/ 595200 h 624138"/>
                    <a:gd name="connsiteX181" fmla="*/ 275054 w 636093"/>
                    <a:gd name="connsiteY181" fmla="*/ 590643 h 624138"/>
                    <a:gd name="connsiteX182" fmla="*/ 318114 w 636093"/>
                    <a:gd name="connsiteY182" fmla="*/ 551868 h 624138"/>
                    <a:gd name="connsiteX183" fmla="*/ 336274 w 636093"/>
                    <a:gd name="connsiteY183" fmla="*/ 554236 h 624138"/>
                    <a:gd name="connsiteX184" fmla="*/ 346081 w 636093"/>
                    <a:gd name="connsiteY184" fmla="*/ 555279 h 624138"/>
                    <a:gd name="connsiteX185" fmla="*/ 303934 w 636093"/>
                    <a:gd name="connsiteY185" fmla="*/ 601330 h 624138"/>
                    <a:gd name="connsiteX186" fmla="*/ 363412 w 636093"/>
                    <a:gd name="connsiteY186" fmla="*/ 518833 h 624138"/>
                    <a:gd name="connsiteX187" fmla="*/ 369997 w 636093"/>
                    <a:gd name="connsiteY187" fmla="*/ 525841 h 624138"/>
                    <a:gd name="connsiteX188" fmla="*/ 366435 w 636093"/>
                    <a:gd name="connsiteY188" fmla="*/ 539978 h 624138"/>
                    <a:gd name="connsiteX189" fmla="*/ 347989 w 636093"/>
                    <a:gd name="connsiteY189" fmla="*/ 544200 h 624138"/>
                    <a:gd name="connsiteX190" fmla="*/ 327743 w 636093"/>
                    <a:gd name="connsiteY190" fmla="*/ 543438 h 624138"/>
                    <a:gd name="connsiteX191" fmla="*/ 310553 w 636093"/>
                    <a:gd name="connsiteY191" fmla="*/ 540511 h 624138"/>
                    <a:gd name="connsiteX192" fmla="*/ 299075 w 636093"/>
                    <a:gd name="connsiteY192" fmla="*/ 533810 h 624138"/>
                    <a:gd name="connsiteX193" fmla="*/ 301968 w 636093"/>
                    <a:gd name="connsiteY193" fmla="*/ 521124 h 624138"/>
                    <a:gd name="connsiteX194" fmla="*/ 313838 w 636093"/>
                    <a:gd name="connsiteY194" fmla="*/ 518629 h 624138"/>
                    <a:gd name="connsiteX195" fmla="*/ 330518 w 636093"/>
                    <a:gd name="connsiteY195" fmla="*/ 516898 h 624138"/>
                    <a:gd name="connsiteX196" fmla="*/ 354357 w 636093"/>
                    <a:gd name="connsiteY196" fmla="*/ 517377 h 624138"/>
                    <a:gd name="connsiteX197" fmla="*/ 363412 w 636093"/>
                    <a:gd name="connsiteY197" fmla="*/ 518833 h 624138"/>
                    <a:gd name="connsiteX198" fmla="*/ 320332 w 636093"/>
                    <a:gd name="connsiteY198" fmla="*/ 508161 h 624138"/>
                    <a:gd name="connsiteX199" fmla="*/ 320332 w 636093"/>
                    <a:gd name="connsiteY199" fmla="*/ 499140 h 624138"/>
                    <a:gd name="connsiteX200" fmla="*/ 337293 w 636093"/>
                    <a:gd name="connsiteY200" fmla="*/ 500750 h 624138"/>
                    <a:gd name="connsiteX201" fmla="*/ 350289 w 636093"/>
                    <a:gd name="connsiteY201" fmla="*/ 499800 h 624138"/>
                    <a:gd name="connsiteX202" fmla="*/ 350663 w 636093"/>
                    <a:gd name="connsiteY202" fmla="*/ 507123 h 624138"/>
                    <a:gd name="connsiteX203" fmla="*/ 333527 w 636093"/>
                    <a:gd name="connsiteY203" fmla="*/ 507672 h 624138"/>
                    <a:gd name="connsiteX204" fmla="*/ 320332 w 636093"/>
                    <a:gd name="connsiteY204" fmla="*/ 508161 h 624138"/>
                    <a:gd name="connsiteX205" fmla="*/ 410738 w 636093"/>
                    <a:gd name="connsiteY205" fmla="*/ 400265 h 624138"/>
                    <a:gd name="connsiteX206" fmla="*/ 375991 w 636093"/>
                    <a:gd name="connsiteY206" fmla="*/ 480305 h 624138"/>
                    <a:gd name="connsiteX207" fmla="*/ 288957 w 636093"/>
                    <a:gd name="connsiteY207" fmla="*/ 474084 h 624138"/>
                    <a:gd name="connsiteX208" fmla="*/ 265940 w 636093"/>
                    <a:gd name="connsiteY208" fmla="*/ 389919 h 624138"/>
                    <a:gd name="connsiteX209" fmla="*/ 293728 w 636093"/>
                    <a:gd name="connsiteY209" fmla="*/ 354385 h 624138"/>
                    <a:gd name="connsiteX210" fmla="*/ 359243 w 636093"/>
                    <a:gd name="connsiteY210" fmla="*/ 342611 h 624138"/>
                    <a:gd name="connsiteX211" fmla="*/ 370716 w 636093"/>
                    <a:gd name="connsiteY211" fmla="*/ 348644 h 624138"/>
                    <a:gd name="connsiteX212" fmla="*/ 371409 w 636093"/>
                    <a:gd name="connsiteY212" fmla="*/ 349352 h 624138"/>
                    <a:gd name="connsiteX213" fmla="*/ 373565 w 636093"/>
                    <a:gd name="connsiteY213" fmla="*/ 350395 h 624138"/>
                    <a:gd name="connsiteX214" fmla="*/ 410738 w 636093"/>
                    <a:gd name="connsiteY214" fmla="*/ 400265 h 624138"/>
                    <a:gd name="connsiteX215" fmla="*/ 502970 w 636093"/>
                    <a:gd name="connsiteY215" fmla="*/ 160008 h 624138"/>
                    <a:gd name="connsiteX216" fmla="*/ 493317 w 636093"/>
                    <a:gd name="connsiteY216" fmla="*/ 156402 h 624138"/>
                    <a:gd name="connsiteX217" fmla="*/ 463602 w 636093"/>
                    <a:gd name="connsiteY217" fmla="*/ 167579 h 624138"/>
                    <a:gd name="connsiteX218" fmla="*/ 449500 w 636093"/>
                    <a:gd name="connsiteY218" fmla="*/ 197638 h 624138"/>
                    <a:gd name="connsiteX219" fmla="*/ 447199 w 636093"/>
                    <a:gd name="connsiteY219" fmla="*/ 220907 h 624138"/>
                    <a:gd name="connsiteX220" fmla="*/ 446718 w 636093"/>
                    <a:gd name="connsiteY220" fmla="*/ 228829 h 624138"/>
                    <a:gd name="connsiteX221" fmla="*/ 398917 w 636093"/>
                    <a:gd name="connsiteY221" fmla="*/ 358010 h 624138"/>
                    <a:gd name="connsiteX222" fmla="*/ 382247 w 636093"/>
                    <a:gd name="connsiteY222" fmla="*/ 344077 h 624138"/>
                    <a:gd name="connsiteX223" fmla="*/ 430189 w 636093"/>
                    <a:gd name="connsiteY223" fmla="*/ 224252 h 624138"/>
                    <a:gd name="connsiteX224" fmla="*/ 431178 w 636093"/>
                    <a:gd name="connsiteY224" fmla="*/ 210232 h 624138"/>
                    <a:gd name="connsiteX225" fmla="*/ 441419 w 636093"/>
                    <a:gd name="connsiteY225" fmla="*/ 160871 h 624138"/>
                    <a:gd name="connsiteX226" fmla="*/ 497966 w 636093"/>
                    <a:gd name="connsiteY226" fmla="*/ 134539 h 624138"/>
                    <a:gd name="connsiteX227" fmla="*/ 525206 w 636093"/>
                    <a:gd name="connsiteY227" fmla="*/ 149481 h 624138"/>
                    <a:gd name="connsiteX228" fmla="*/ 534926 w 636093"/>
                    <a:gd name="connsiteY228" fmla="*/ 161744 h 624138"/>
                    <a:gd name="connsiteX229" fmla="*/ 537950 w 636093"/>
                    <a:gd name="connsiteY229" fmla="*/ 168330 h 624138"/>
                    <a:gd name="connsiteX230" fmla="*/ 540425 w 636093"/>
                    <a:gd name="connsiteY230" fmla="*/ 176940 h 624138"/>
                    <a:gd name="connsiteX231" fmla="*/ 519649 w 636093"/>
                    <a:gd name="connsiteY231" fmla="*/ 179046 h 624138"/>
                    <a:gd name="connsiteX232" fmla="*/ 516204 w 636093"/>
                    <a:gd name="connsiteY232" fmla="*/ 179623 h 624138"/>
                    <a:gd name="connsiteX233" fmla="*/ 514699 w 636093"/>
                    <a:gd name="connsiteY233" fmla="*/ 171965 h 624138"/>
                    <a:gd name="connsiteX234" fmla="*/ 509274 w 636093"/>
                    <a:gd name="connsiteY234" fmla="*/ 164855 h 624138"/>
                    <a:gd name="connsiteX235" fmla="*/ 502970 w 636093"/>
                    <a:gd name="connsiteY235" fmla="*/ 160008 h 624138"/>
                    <a:gd name="connsiteX236" fmla="*/ 496908 w 636093"/>
                    <a:gd name="connsiteY236" fmla="*/ 200817 h 624138"/>
                    <a:gd name="connsiteX237" fmla="*/ 521397 w 636093"/>
                    <a:gd name="connsiteY237" fmla="*/ 188916 h 624138"/>
                    <a:gd name="connsiteX238" fmla="*/ 555954 w 636093"/>
                    <a:gd name="connsiteY238" fmla="*/ 191518 h 624138"/>
                    <a:gd name="connsiteX239" fmla="*/ 566301 w 636093"/>
                    <a:gd name="connsiteY239" fmla="*/ 211838 h 624138"/>
                    <a:gd name="connsiteX240" fmla="*/ 564806 w 636093"/>
                    <a:gd name="connsiteY240" fmla="*/ 234239 h 624138"/>
                    <a:gd name="connsiteX241" fmla="*/ 535455 w 636093"/>
                    <a:gd name="connsiteY241" fmla="*/ 228192 h 624138"/>
                    <a:gd name="connsiteX242" fmla="*/ 535285 w 636093"/>
                    <a:gd name="connsiteY242" fmla="*/ 228192 h 624138"/>
                    <a:gd name="connsiteX243" fmla="*/ 500722 w 636093"/>
                    <a:gd name="connsiteY243" fmla="*/ 238597 h 624138"/>
                    <a:gd name="connsiteX244" fmla="*/ 497835 w 636093"/>
                    <a:gd name="connsiteY244" fmla="*/ 225319 h 624138"/>
                    <a:gd name="connsiteX245" fmla="*/ 496908 w 636093"/>
                    <a:gd name="connsiteY245" fmla="*/ 200817 h 624138"/>
                    <a:gd name="connsiteX246" fmla="*/ 625435 w 636093"/>
                    <a:gd name="connsiteY246" fmla="*/ 347465 h 624138"/>
                    <a:gd name="connsiteX247" fmla="*/ 625357 w 636093"/>
                    <a:gd name="connsiteY247" fmla="*/ 349537 h 624138"/>
                    <a:gd name="connsiteX248" fmla="*/ 609401 w 636093"/>
                    <a:gd name="connsiteY248" fmla="*/ 403385 h 624138"/>
                    <a:gd name="connsiteX249" fmla="*/ 591566 w 636093"/>
                    <a:gd name="connsiteY249" fmla="*/ 427005 h 624138"/>
                    <a:gd name="connsiteX250" fmla="*/ 572624 w 636093"/>
                    <a:gd name="connsiteY250" fmla="*/ 444617 h 624138"/>
                    <a:gd name="connsiteX251" fmla="*/ 535829 w 636093"/>
                    <a:gd name="connsiteY251" fmla="*/ 456361 h 624138"/>
                    <a:gd name="connsiteX252" fmla="*/ 480073 w 636093"/>
                    <a:gd name="connsiteY252" fmla="*/ 440026 h 624138"/>
                    <a:gd name="connsiteX253" fmla="*/ 473701 w 636093"/>
                    <a:gd name="connsiteY253" fmla="*/ 431897 h 624138"/>
                    <a:gd name="connsiteX254" fmla="*/ 464834 w 636093"/>
                    <a:gd name="connsiteY254" fmla="*/ 420172 h 624138"/>
                    <a:gd name="connsiteX255" fmla="*/ 454060 w 636093"/>
                    <a:gd name="connsiteY255" fmla="*/ 392878 h 624138"/>
                    <a:gd name="connsiteX256" fmla="*/ 456143 w 636093"/>
                    <a:gd name="connsiteY256" fmla="*/ 314794 h 624138"/>
                    <a:gd name="connsiteX257" fmla="*/ 467305 w 636093"/>
                    <a:gd name="connsiteY257" fmla="*/ 287083 h 624138"/>
                    <a:gd name="connsiteX258" fmla="*/ 483207 w 636093"/>
                    <a:gd name="connsiteY258" fmla="*/ 264672 h 624138"/>
                    <a:gd name="connsiteX259" fmla="*/ 535285 w 636093"/>
                    <a:gd name="connsiteY259" fmla="*/ 238208 h 624138"/>
                    <a:gd name="connsiteX260" fmla="*/ 535422 w 636093"/>
                    <a:gd name="connsiteY260" fmla="*/ 238208 h 624138"/>
                    <a:gd name="connsiteX261" fmla="*/ 565559 w 636093"/>
                    <a:gd name="connsiteY261" fmla="*/ 245497 h 624138"/>
                    <a:gd name="connsiteX262" fmla="*/ 579584 w 636093"/>
                    <a:gd name="connsiteY262" fmla="*/ 253287 h 624138"/>
                    <a:gd name="connsiteX263" fmla="*/ 590221 w 636093"/>
                    <a:gd name="connsiteY263" fmla="*/ 259868 h 624138"/>
                    <a:gd name="connsiteX264" fmla="*/ 608600 w 636093"/>
                    <a:gd name="connsiteY264" fmla="*/ 283400 h 624138"/>
                    <a:gd name="connsiteX265" fmla="*/ 620562 w 636093"/>
                    <a:gd name="connsiteY265" fmla="*/ 310795 h 624138"/>
                    <a:gd name="connsiteX266" fmla="*/ 625435 w 636093"/>
                    <a:gd name="connsiteY266" fmla="*/ 347465 h 624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</a:cxnLst>
                  <a:rect l="l" t="t" r="r" b="b"/>
                  <a:pathLst>
                    <a:path w="636093" h="624138">
                      <a:moveTo>
                        <a:pt x="610274" y="267356"/>
                      </a:moveTo>
                      <a:cubicBezTo>
                        <a:pt x="601932" y="256976"/>
                        <a:pt x="589086" y="246158"/>
                        <a:pt x="574236" y="238524"/>
                      </a:cubicBezTo>
                      <a:cubicBezTo>
                        <a:pt x="575789" y="229555"/>
                        <a:pt x="577288" y="220301"/>
                        <a:pt x="576255" y="210761"/>
                      </a:cubicBezTo>
                      <a:cubicBezTo>
                        <a:pt x="574997" y="199084"/>
                        <a:pt x="569732" y="189111"/>
                        <a:pt x="561812" y="183394"/>
                      </a:cubicBezTo>
                      <a:cubicBezTo>
                        <a:pt x="558381" y="180914"/>
                        <a:pt x="554683" y="179308"/>
                        <a:pt x="550815" y="178304"/>
                      </a:cubicBezTo>
                      <a:cubicBezTo>
                        <a:pt x="547186" y="152161"/>
                        <a:pt x="525769" y="129628"/>
                        <a:pt x="499839" y="124702"/>
                      </a:cubicBezTo>
                      <a:cubicBezTo>
                        <a:pt x="473866" y="119767"/>
                        <a:pt x="445626" y="132913"/>
                        <a:pt x="432688" y="155965"/>
                      </a:cubicBezTo>
                      <a:cubicBezTo>
                        <a:pt x="423438" y="172446"/>
                        <a:pt x="422293" y="191349"/>
                        <a:pt x="421182" y="209624"/>
                      </a:cubicBezTo>
                      <a:cubicBezTo>
                        <a:pt x="420905" y="214157"/>
                        <a:pt x="420623" y="218845"/>
                        <a:pt x="420216" y="223353"/>
                      </a:cubicBezTo>
                      <a:cubicBezTo>
                        <a:pt x="416445" y="265191"/>
                        <a:pt x="399960" y="305991"/>
                        <a:pt x="373680" y="338763"/>
                      </a:cubicBezTo>
                      <a:cubicBezTo>
                        <a:pt x="370483" y="336958"/>
                        <a:pt x="367081" y="335205"/>
                        <a:pt x="363456" y="333522"/>
                      </a:cubicBezTo>
                      <a:cubicBezTo>
                        <a:pt x="341471" y="323326"/>
                        <a:pt x="313960" y="327941"/>
                        <a:pt x="287972" y="346183"/>
                      </a:cubicBezTo>
                      <a:cubicBezTo>
                        <a:pt x="273447" y="356379"/>
                        <a:pt x="262280" y="370696"/>
                        <a:pt x="256524" y="386487"/>
                      </a:cubicBezTo>
                      <a:cubicBezTo>
                        <a:pt x="251259" y="400949"/>
                        <a:pt x="250410" y="416780"/>
                        <a:pt x="253409" y="431877"/>
                      </a:cubicBezTo>
                      <a:cubicBezTo>
                        <a:pt x="253366" y="431882"/>
                        <a:pt x="253326" y="431882"/>
                        <a:pt x="253283" y="431887"/>
                      </a:cubicBezTo>
                      <a:cubicBezTo>
                        <a:pt x="217177" y="438609"/>
                        <a:pt x="177834" y="425433"/>
                        <a:pt x="153058" y="398319"/>
                      </a:cubicBezTo>
                      <a:cubicBezTo>
                        <a:pt x="128692" y="371656"/>
                        <a:pt x="119025" y="332182"/>
                        <a:pt x="128158" y="297256"/>
                      </a:cubicBezTo>
                      <a:lnTo>
                        <a:pt x="311946" y="297236"/>
                      </a:lnTo>
                      <a:cubicBezTo>
                        <a:pt x="311989" y="297241"/>
                        <a:pt x="312033" y="297251"/>
                        <a:pt x="312076" y="297251"/>
                      </a:cubicBezTo>
                      <a:lnTo>
                        <a:pt x="312096" y="297251"/>
                      </a:lnTo>
                      <a:cubicBezTo>
                        <a:pt x="312145" y="297251"/>
                        <a:pt x="312188" y="297241"/>
                        <a:pt x="312237" y="297236"/>
                      </a:cubicBezTo>
                      <a:lnTo>
                        <a:pt x="330067" y="297236"/>
                      </a:lnTo>
                      <a:cubicBezTo>
                        <a:pt x="349299" y="297236"/>
                        <a:pt x="369167" y="296080"/>
                        <a:pt x="382265" y="282294"/>
                      </a:cubicBezTo>
                      <a:cubicBezTo>
                        <a:pt x="392899" y="271103"/>
                        <a:pt x="395083" y="255359"/>
                        <a:pt x="396407" y="240194"/>
                      </a:cubicBezTo>
                      <a:cubicBezTo>
                        <a:pt x="399775" y="201729"/>
                        <a:pt x="401411" y="162619"/>
                        <a:pt x="401260" y="123945"/>
                      </a:cubicBezTo>
                      <a:cubicBezTo>
                        <a:pt x="401193" y="104955"/>
                        <a:pt x="400683" y="85694"/>
                        <a:pt x="399760" y="66699"/>
                      </a:cubicBezTo>
                      <a:cubicBezTo>
                        <a:pt x="399655" y="64506"/>
                        <a:pt x="399591" y="62244"/>
                        <a:pt x="399528" y="59944"/>
                      </a:cubicBezTo>
                      <a:cubicBezTo>
                        <a:pt x="399202" y="48190"/>
                        <a:pt x="398828" y="34873"/>
                        <a:pt x="392471" y="23959"/>
                      </a:cubicBezTo>
                      <a:cubicBezTo>
                        <a:pt x="380412" y="3275"/>
                        <a:pt x="352580" y="3668"/>
                        <a:pt x="332251" y="3955"/>
                      </a:cubicBezTo>
                      <a:cubicBezTo>
                        <a:pt x="329780" y="3989"/>
                        <a:pt x="327417" y="4023"/>
                        <a:pt x="325180" y="4018"/>
                      </a:cubicBezTo>
                      <a:cubicBezTo>
                        <a:pt x="325093" y="4008"/>
                        <a:pt x="325014" y="3979"/>
                        <a:pt x="324927" y="3974"/>
                      </a:cubicBezTo>
                      <a:cubicBezTo>
                        <a:pt x="324553" y="3940"/>
                        <a:pt x="324184" y="3959"/>
                        <a:pt x="323830" y="4008"/>
                      </a:cubicBezTo>
                      <a:cubicBezTo>
                        <a:pt x="323481" y="4008"/>
                        <a:pt x="323127" y="4008"/>
                        <a:pt x="322787" y="3998"/>
                      </a:cubicBezTo>
                      <a:lnTo>
                        <a:pt x="75702" y="53"/>
                      </a:lnTo>
                      <a:cubicBezTo>
                        <a:pt x="56178" y="-258"/>
                        <a:pt x="37480" y="441"/>
                        <a:pt x="23430" y="12234"/>
                      </a:cubicBezTo>
                      <a:cubicBezTo>
                        <a:pt x="6382" y="26545"/>
                        <a:pt x="4416" y="50772"/>
                        <a:pt x="3921" y="72353"/>
                      </a:cubicBezTo>
                      <a:lnTo>
                        <a:pt x="63" y="239214"/>
                      </a:lnTo>
                      <a:cubicBezTo>
                        <a:pt x="-374" y="258247"/>
                        <a:pt x="1136" y="277387"/>
                        <a:pt x="15049" y="288452"/>
                      </a:cubicBezTo>
                      <a:cubicBezTo>
                        <a:pt x="25279" y="296586"/>
                        <a:pt x="38455" y="297261"/>
                        <a:pt x="52194" y="297261"/>
                      </a:cubicBezTo>
                      <a:lnTo>
                        <a:pt x="57178" y="297261"/>
                      </a:lnTo>
                      <a:cubicBezTo>
                        <a:pt x="45235" y="357340"/>
                        <a:pt x="45371" y="412175"/>
                        <a:pt x="57586" y="460238"/>
                      </a:cubicBezTo>
                      <a:cubicBezTo>
                        <a:pt x="72067" y="517203"/>
                        <a:pt x="105198" y="566330"/>
                        <a:pt x="148478" y="595020"/>
                      </a:cubicBezTo>
                      <a:cubicBezTo>
                        <a:pt x="177470" y="614238"/>
                        <a:pt x="211484" y="624139"/>
                        <a:pt x="244494" y="624139"/>
                      </a:cubicBezTo>
                      <a:cubicBezTo>
                        <a:pt x="266813" y="624139"/>
                        <a:pt x="288670" y="619615"/>
                        <a:pt x="308214" y="610386"/>
                      </a:cubicBezTo>
                      <a:cubicBezTo>
                        <a:pt x="334643" y="597894"/>
                        <a:pt x="352094" y="578210"/>
                        <a:pt x="356088" y="556371"/>
                      </a:cubicBezTo>
                      <a:cubicBezTo>
                        <a:pt x="356172" y="555915"/>
                        <a:pt x="356167" y="555464"/>
                        <a:pt x="356127" y="555022"/>
                      </a:cubicBezTo>
                      <a:cubicBezTo>
                        <a:pt x="361359" y="554324"/>
                        <a:pt x="368187" y="552348"/>
                        <a:pt x="373492" y="547082"/>
                      </a:cubicBezTo>
                      <a:cubicBezTo>
                        <a:pt x="379373" y="541239"/>
                        <a:pt x="381863" y="531694"/>
                        <a:pt x="379693" y="523322"/>
                      </a:cubicBezTo>
                      <a:cubicBezTo>
                        <a:pt x="377840" y="516169"/>
                        <a:pt x="372904" y="510981"/>
                        <a:pt x="366163" y="509084"/>
                      </a:cubicBezTo>
                      <a:cubicBezTo>
                        <a:pt x="364416" y="508589"/>
                        <a:pt x="362596" y="508210"/>
                        <a:pt x="360732" y="507919"/>
                      </a:cubicBezTo>
                      <a:lnTo>
                        <a:pt x="360218" y="497756"/>
                      </a:lnTo>
                      <a:cubicBezTo>
                        <a:pt x="367570" y="495781"/>
                        <a:pt x="374651" y="492827"/>
                        <a:pt x="381183" y="488866"/>
                      </a:cubicBezTo>
                      <a:cubicBezTo>
                        <a:pt x="411195" y="470677"/>
                        <a:pt x="427748" y="432547"/>
                        <a:pt x="420546" y="398207"/>
                      </a:cubicBezTo>
                      <a:cubicBezTo>
                        <a:pt x="418537" y="388618"/>
                        <a:pt x="414266" y="377160"/>
                        <a:pt x="405604" y="365795"/>
                      </a:cubicBezTo>
                      <a:cubicBezTo>
                        <a:pt x="435096" y="326699"/>
                        <a:pt x="453235" y="278377"/>
                        <a:pt x="456715" y="229537"/>
                      </a:cubicBezTo>
                      <a:cubicBezTo>
                        <a:pt x="456905" y="226843"/>
                        <a:pt x="457056" y="224150"/>
                        <a:pt x="457206" y="221456"/>
                      </a:cubicBezTo>
                      <a:cubicBezTo>
                        <a:pt x="457623" y="213822"/>
                        <a:pt x="458026" y="206606"/>
                        <a:pt x="459350" y="199463"/>
                      </a:cubicBezTo>
                      <a:cubicBezTo>
                        <a:pt x="461336" y="188766"/>
                        <a:pt x="465193" y="180371"/>
                        <a:pt x="470824" y="174514"/>
                      </a:cubicBezTo>
                      <a:cubicBezTo>
                        <a:pt x="477234" y="167849"/>
                        <a:pt x="486285" y="164778"/>
                        <a:pt x="493874" y="166690"/>
                      </a:cubicBezTo>
                      <a:cubicBezTo>
                        <a:pt x="501067" y="168500"/>
                        <a:pt x="506550" y="175639"/>
                        <a:pt x="506206" y="182249"/>
                      </a:cubicBezTo>
                      <a:cubicBezTo>
                        <a:pt x="499146" y="184646"/>
                        <a:pt x="491934" y="188709"/>
                        <a:pt x="488032" y="196172"/>
                      </a:cubicBezTo>
                      <a:cubicBezTo>
                        <a:pt x="482635" y="206495"/>
                        <a:pt x="485430" y="217337"/>
                        <a:pt x="488138" y="227819"/>
                      </a:cubicBezTo>
                      <a:cubicBezTo>
                        <a:pt x="489590" y="233434"/>
                        <a:pt x="491065" y="239228"/>
                        <a:pt x="491221" y="244789"/>
                      </a:cubicBezTo>
                      <a:cubicBezTo>
                        <a:pt x="480457" y="252641"/>
                        <a:pt x="471124" y="262328"/>
                        <a:pt x="464528" y="271709"/>
                      </a:cubicBezTo>
                      <a:cubicBezTo>
                        <a:pt x="449126" y="293606"/>
                        <a:pt x="440371" y="322491"/>
                        <a:pt x="439202" y="355239"/>
                      </a:cubicBezTo>
                      <a:cubicBezTo>
                        <a:pt x="437993" y="389196"/>
                        <a:pt x="445928" y="417318"/>
                        <a:pt x="462141" y="436575"/>
                      </a:cubicBezTo>
                      <a:cubicBezTo>
                        <a:pt x="478098" y="455511"/>
                        <a:pt x="503217" y="466664"/>
                        <a:pt x="529083" y="466664"/>
                      </a:cubicBezTo>
                      <a:cubicBezTo>
                        <a:pt x="531611" y="466664"/>
                        <a:pt x="534150" y="466557"/>
                        <a:pt x="536683" y="466338"/>
                      </a:cubicBezTo>
                      <a:cubicBezTo>
                        <a:pt x="563452" y="464052"/>
                        <a:pt x="589246" y="450115"/>
                        <a:pt x="607454" y="428097"/>
                      </a:cubicBezTo>
                      <a:cubicBezTo>
                        <a:pt x="624149" y="407898"/>
                        <a:pt x="634243" y="381178"/>
                        <a:pt x="635868" y="352857"/>
                      </a:cubicBezTo>
                      <a:cubicBezTo>
                        <a:pt x="637693" y="321021"/>
                        <a:pt x="628366" y="289855"/>
                        <a:pt x="610274" y="267356"/>
                      </a:cubicBezTo>
                      <a:close/>
                      <a:moveTo>
                        <a:pt x="125255" y="373583"/>
                      </a:moveTo>
                      <a:cubicBezTo>
                        <a:pt x="130322" y="385080"/>
                        <a:pt x="137185" y="395800"/>
                        <a:pt x="145663" y="405079"/>
                      </a:cubicBezTo>
                      <a:cubicBezTo>
                        <a:pt x="168030" y="429558"/>
                        <a:pt x="201263" y="443631"/>
                        <a:pt x="234390" y="443631"/>
                      </a:cubicBezTo>
                      <a:cubicBezTo>
                        <a:pt x="241340" y="443631"/>
                        <a:pt x="248285" y="443010"/>
                        <a:pt x="255118" y="441738"/>
                      </a:cubicBezTo>
                      <a:cubicBezTo>
                        <a:pt x="255383" y="441690"/>
                        <a:pt x="255632" y="441608"/>
                        <a:pt x="255879" y="441516"/>
                      </a:cubicBezTo>
                      <a:cubicBezTo>
                        <a:pt x="258568" y="450052"/>
                        <a:pt x="262518" y="458176"/>
                        <a:pt x="267603" y="465495"/>
                      </a:cubicBezTo>
                      <a:cubicBezTo>
                        <a:pt x="230464" y="476006"/>
                        <a:pt x="189160" y="469983"/>
                        <a:pt x="156607" y="449184"/>
                      </a:cubicBezTo>
                      <a:cubicBezTo>
                        <a:pt x="136602" y="436401"/>
                        <a:pt x="119723" y="418677"/>
                        <a:pt x="108202" y="397901"/>
                      </a:cubicBezTo>
                      <a:cubicBezTo>
                        <a:pt x="101267" y="385405"/>
                        <a:pt x="94629" y="370385"/>
                        <a:pt x="93896" y="355938"/>
                      </a:cubicBezTo>
                      <a:cubicBezTo>
                        <a:pt x="93551" y="349143"/>
                        <a:pt x="94648" y="342388"/>
                        <a:pt x="96031" y="335759"/>
                      </a:cubicBezTo>
                      <a:cubicBezTo>
                        <a:pt x="97395" y="329232"/>
                        <a:pt x="98555" y="322893"/>
                        <a:pt x="99467" y="316299"/>
                      </a:cubicBezTo>
                      <a:cubicBezTo>
                        <a:pt x="99724" y="314464"/>
                        <a:pt x="101282" y="297261"/>
                        <a:pt x="102830" y="297261"/>
                      </a:cubicBezTo>
                      <a:lnTo>
                        <a:pt x="117836" y="297261"/>
                      </a:lnTo>
                      <a:cubicBezTo>
                        <a:pt x="111915" y="322277"/>
                        <a:pt x="114924" y="350148"/>
                        <a:pt x="125255" y="373583"/>
                      </a:cubicBezTo>
                      <a:close/>
                      <a:moveTo>
                        <a:pt x="290413" y="538838"/>
                      </a:moveTo>
                      <a:cubicBezTo>
                        <a:pt x="294349" y="545632"/>
                        <a:pt x="301516" y="548650"/>
                        <a:pt x="307952" y="550188"/>
                      </a:cubicBezTo>
                      <a:cubicBezTo>
                        <a:pt x="301773" y="564063"/>
                        <a:pt x="288379" y="575696"/>
                        <a:pt x="271913" y="581132"/>
                      </a:cubicBezTo>
                      <a:cubicBezTo>
                        <a:pt x="256180" y="586324"/>
                        <a:pt x="237724" y="586527"/>
                        <a:pt x="217070" y="581738"/>
                      </a:cubicBezTo>
                      <a:cubicBezTo>
                        <a:pt x="171029" y="571066"/>
                        <a:pt x="130856" y="539492"/>
                        <a:pt x="109605" y="497282"/>
                      </a:cubicBezTo>
                      <a:cubicBezTo>
                        <a:pt x="95667" y="469594"/>
                        <a:pt x="88897" y="436216"/>
                        <a:pt x="89484" y="398066"/>
                      </a:cubicBezTo>
                      <a:cubicBezTo>
                        <a:pt x="89567" y="392816"/>
                        <a:pt x="89795" y="387575"/>
                        <a:pt x="90125" y="382338"/>
                      </a:cubicBezTo>
                      <a:cubicBezTo>
                        <a:pt x="101088" y="412402"/>
                        <a:pt x="122713" y="439419"/>
                        <a:pt x="151215" y="457628"/>
                      </a:cubicBezTo>
                      <a:cubicBezTo>
                        <a:pt x="174853" y="472735"/>
                        <a:pt x="202796" y="480582"/>
                        <a:pt x="230750" y="480582"/>
                      </a:cubicBezTo>
                      <a:cubicBezTo>
                        <a:pt x="245003" y="480582"/>
                        <a:pt x="259252" y="478544"/>
                        <a:pt x="272937" y="474385"/>
                      </a:cubicBezTo>
                      <a:cubicBezTo>
                        <a:pt x="273398" y="474245"/>
                        <a:pt x="273806" y="474026"/>
                        <a:pt x="274189" y="473779"/>
                      </a:cubicBezTo>
                      <a:cubicBezTo>
                        <a:pt x="276791" y="476656"/>
                        <a:pt x="279591" y="479354"/>
                        <a:pt x="282600" y="481829"/>
                      </a:cubicBezTo>
                      <a:cubicBezTo>
                        <a:pt x="290767" y="488536"/>
                        <a:pt x="300245" y="493476"/>
                        <a:pt x="310315" y="496631"/>
                      </a:cubicBezTo>
                      <a:lnTo>
                        <a:pt x="310315" y="508283"/>
                      </a:lnTo>
                      <a:cubicBezTo>
                        <a:pt x="305482" y="508672"/>
                        <a:pt x="300376" y="509846"/>
                        <a:pt x="296009" y="513077"/>
                      </a:cubicBezTo>
                      <a:cubicBezTo>
                        <a:pt x="288084" y="518940"/>
                        <a:pt x="285569" y="530500"/>
                        <a:pt x="290413" y="538838"/>
                      </a:cubicBezTo>
                      <a:close/>
                      <a:moveTo>
                        <a:pt x="329125" y="14015"/>
                      </a:moveTo>
                      <a:cubicBezTo>
                        <a:pt x="330198" y="14000"/>
                        <a:pt x="331280" y="13986"/>
                        <a:pt x="332392" y="13971"/>
                      </a:cubicBezTo>
                      <a:cubicBezTo>
                        <a:pt x="351246" y="13714"/>
                        <a:pt x="374704" y="13379"/>
                        <a:pt x="383814" y="29011"/>
                      </a:cubicBezTo>
                      <a:cubicBezTo>
                        <a:pt x="388886" y="37712"/>
                        <a:pt x="389205" y="49155"/>
                        <a:pt x="389511" y="60225"/>
                      </a:cubicBezTo>
                      <a:cubicBezTo>
                        <a:pt x="389579" y="62598"/>
                        <a:pt x="389647" y="64928"/>
                        <a:pt x="389754" y="67189"/>
                      </a:cubicBezTo>
                      <a:cubicBezTo>
                        <a:pt x="390671" y="86033"/>
                        <a:pt x="391170" y="105144"/>
                        <a:pt x="391244" y="123984"/>
                      </a:cubicBezTo>
                      <a:cubicBezTo>
                        <a:pt x="391389" y="162357"/>
                        <a:pt x="389768" y="201166"/>
                        <a:pt x="386430" y="239325"/>
                      </a:cubicBezTo>
                      <a:cubicBezTo>
                        <a:pt x="385256" y="252724"/>
                        <a:pt x="383406" y="266551"/>
                        <a:pt x="375001" y="275397"/>
                      </a:cubicBezTo>
                      <a:cubicBezTo>
                        <a:pt x="364640" y="286307"/>
                        <a:pt x="347120" y="287224"/>
                        <a:pt x="330067" y="287224"/>
                      </a:cubicBezTo>
                      <a:lnTo>
                        <a:pt x="317139" y="287224"/>
                      </a:lnTo>
                      <a:cubicBezTo>
                        <a:pt x="317648" y="196400"/>
                        <a:pt x="321676" y="104543"/>
                        <a:pt x="329125" y="14015"/>
                      </a:cubicBezTo>
                      <a:close/>
                      <a:moveTo>
                        <a:pt x="11608" y="187670"/>
                      </a:moveTo>
                      <a:cubicBezTo>
                        <a:pt x="11715" y="186602"/>
                        <a:pt x="11793" y="185525"/>
                        <a:pt x="11768" y="184414"/>
                      </a:cubicBezTo>
                      <a:cubicBezTo>
                        <a:pt x="11686" y="180468"/>
                        <a:pt x="11705" y="176517"/>
                        <a:pt x="11764" y="172572"/>
                      </a:cubicBezTo>
                      <a:cubicBezTo>
                        <a:pt x="11885" y="164671"/>
                        <a:pt x="11992" y="156766"/>
                        <a:pt x="12171" y="148865"/>
                      </a:cubicBezTo>
                      <a:cubicBezTo>
                        <a:pt x="12462" y="136329"/>
                        <a:pt x="12754" y="123804"/>
                        <a:pt x="13040" y="111274"/>
                      </a:cubicBezTo>
                      <a:lnTo>
                        <a:pt x="145410" y="110682"/>
                      </a:lnTo>
                      <a:cubicBezTo>
                        <a:pt x="161169" y="110604"/>
                        <a:pt x="175067" y="111138"/>
                        <a:pt x="185690" y="118306"/>
                      </a:cubicBezTo>
                      <a:cubicBezTo>
                        <a:pt x="194639" y="124343"/>
                        <a:pt x="200453" y="135481"/>
                        <a:pt x="200512" y="146686"/>
                      </a:cubicBezTo>
                      <a:cubicBezTo>
                        <a:pt x="200565" y="157760"/>
                        <a:pt x="195342" y="168840"/>
                        <a:pt x="186554" y="176324"/>
                      </a:cubicBezTo>
                      <a:cubicBezTo>
                        <a:pt x="172136" y="188592"/>
                        <a:pt x="151136" y="190000"/>
                        <a:pt x="129076" y="190436"/>
                      </a:cubicBezTo>
                      <a:lnTo>
                        <a:pt x="11157" y="192760"/>
                      </a:lnTo>
                      <a:cubicBezTo>
                        <a:pt x="11196" y="191013"/>
                        <a:pt x="11438" y="189349"/>
                        <a:pt x="11608" y="187670"/>
                      </a:cubicBezTo>
                      <a:close/>
                      <a:moveTo>
                        <a:pt x="10924" y="202782"/>
                      </a:moveTo>
                      <a:lnTo>
                        <a:pt x="129269" y="200453"/>
                      </a:lnTo>
                      <a:cubicBezTo>
                        <a:pt x="153219" y="199977"/>
                        <a:pt x="176115" y="198361"/>
                        <a:pt x="193043" y="183957"/>
                      </a:cubicBezTo>
                      <a:cubicBezTo>
                        <a:pt x="204059" y="174581"/>
                        <a:pt x="210596" y="160629"/>
                        <a:pt x="210528" y="146637"/>
                      </a:cubicBezTo>
                      <a:cubicBezTo>
                        <a:pt x="210454" y="131996"/>
                        <a:pt x="203083" y="117961"/>
                        <a:pt x="191296" y="110002"/>
                      </a:cubicBezTo>
                      <a:cubicBezTo>
                        <a:pt x="177246" y="100524"/>
                        <a:pt x="159567" y="100597"/>
                        <a:pt x="145367" y="100665"/>
                      </a:cubicBezTo>
                      <a:lnTo>
                        <a:pt x="13273" y="101257"/>
                      </a:lnTo>
                      <a:lnTo>
                        <a:pt x="13482" y="92308"/>
                      </a:lnTo>
                      <a:cubicBezTo>
                        <a:pt x="60459" y="90251"/>
                        <a:pt x="107999" y="90983"/>
                        <a:pt x="154859" y="94555"/>
                      </a:cubicBezTo>
                      <a:cubicBezTo>
                        <a:pt x="167103" y="95487"/>
                        <a:pt x="179008" y="96627"/>
                        <a:pt x="190159" y="100267"/>
                      </a:cubicBezTo>
                      <a:cubicBezTo>
                        <a:pt x="198827" y="103097"/>
                        <a:pt x="210727" y="108784"/>
                        <a:pt x="218211" y="119786"/>
                      </a:cubicBezTo>
                      <a:cubicBezTo>
                        <a:pt x="228300" y="134616"/>
                        <a:pt x="227373" y="156746"/>
                        <a:pt x="215963" y="173605"/>
                      </a:cubicBezTo>
                      <a:cubicBezTo>
                        <a:pt x="206160" y="188083"/>
                        <a:pt x="189140" y="199142"/>
                        <a:pt x="168045" y="204756"/>
                      </a:cubicBezTo>
                      <a:cubicBezTo>
                        <a:pt x="148842" y="209868"/>
                        <a:pt x="128536" y="210304"/>
                        <a:pt x="108901" y="210726"/>
                      </a:cubicBezTo>
                      <a:lnTo>
                        <a:pt x="10696" y="212837"/>
                      </a:lnTo>
                      <a:close/>
                      <a:moveTo>
                        <a:pt x="52189" y="287243"/>
                      </a:moveTo>
                      <a:cubicBezTo>
                        <a:pt x="39843" y="287243"/>
                        <a:pt x="28997" y="286744"/>
                        <a:pt x="21285" y="280609"/>
                      </a:cubicBezTo>
                      <a:cubicBezTo>
                        <a:pt x="10269" y="271849"/>
                        <a:pt x="9725" y="254767"/>
                        <a:pt x="10080" y="239441"/>
                      </a:cubicBezTo>
                      <a:lnTo>
                        <a:pt x="10579" y="217851"/>
                      </a:lnTo>
                      <a:lnTo>
                        <a:pt x="109008" y="215734"/>
                      </a:lnTo>
                      <a:cubicBezTo>
                        <a:pt x="128939" y="215303"/>
                        <a:pt x="149545" y="214861"/>
                        <a:pt x="169331" y="209595"/>
                      </a:cubicBezTo>
                      <a:cubicBezTo>
                        <a:pt x="191597" y="203674"/>
                        <a:pt x="209630" y="191892"/>
                        <a:pt x="220108" y="176416"/>
                      </a:cubicBezTo>
                      <a:cubicBezTo>
                        <a:pt x="232648" y="157902"/>
                        <a:pt x="233570" y="133457"/>
                        <a:pt x="222355" y="116966"/>
                      </a:cubicBezTo>
                      <a:cubicBezTo>
                        <a:pt x="214075" y="104800"/>
                        <a:pt x="201123" y="98578"/>
                        <a:pt x="191712" y="95506"/>
                      </a:cubicBezTo>
                      <a:cubicBezTo>
                        <a:pt x="180036" y="91692"/>
                        <a:pt x="167797" y="90518"/>
                        <a:pt x="155242" y="89561"/>
                      </a:cubicBezTo>
                      <a:cubicBezTo>
                        <a:pt x="108290" y="85985"/>
                        <a:pt x="60667" y="85238"/>
                        <a:pt x="13593" y="87290"/>
                      </a:cubicBezTo>
                      <a:lnTo>
                        <a:pt x="13933" y="72586"/>
                      </a:lnTo>
                      <a:cubicBezTo>
                        <a:pt x="14384" y="53193"/>
                        <a:pt x="16020" y="31534"/>
                        <a:pt x="29870" y="19906"/>
                      </a:cubicBezTo>
                      <a:cubicBezTo>
                        <a:pt x="40023" y="11385"/>
                        <a:pt x="54368" y="10016"/>
                        <a:pt x="69781" y="10016"/>
                      </a:cubicBezTo>
                      <a:cubicBezTo>
                        <a:pt x="71688" y="10016"/>
                        <a:pt x="73610" y="10040"/>
                        <a:pt x="75547" y="10069"/>
                      </a:cubicBezTo>
                      <a:cubicBezTo>
                        <a:pt x="83680" y="10200"/>
                        <a:pt x="91819" y="10331"/>
                        <a:pt x="99957" y="10458"/>
                      </a:cubicBezTo>
                      <a:lnTo>
                        <a:pt x="157946" y="11385"/>
                      </a:lnTo>
                      <a:cubicBezTo>
                        <a:pt x="180851" y="11753"/>
                        <a:pt x="203758" y="12117"/>
                        <a:pt x="226664" y="12481"/>
                      </a:cubicBezTo>
                      <a:lnTo>
                        <a:pt x="283265" y="13389"/>
                      </a:lnTo>
                      <a:cubicBezTo>
                        <a:pt x="295227" y="13578"/>
                        <a:pt x="307165" y="13767"/>
                        <a:pt x="319075" y="13962"/>
                      </a:cubicBezTo>
                      <a:cubicBezTo>
                        <a:pt x="311650" y="104514"/>
                        <a:pt x="307631" y="196385"/>
                        <a:pt x="307122" y="287224"/>
                      </a:cubicBezTo>
                      <a:cubicBezTo>
                        <a:pt x="301279" y="287224"/>
                        <a:pt x="295708" y="287437"/>
                        <a:pt x="289909" y="287224"/>
                      </a:cubicBezTo>
                      <a:cubicBezTo>
                        <a:pt x="278708" y="286816"/>
                        <a:pt x="267410" y="287229"/>
                        <a:pt x="256205" y="287229"/>
                      </a:cubicBezTo>
                      <a:cubicBezTo>
                        <a:pt x="236180" y="287229"/>
                        <a:pt x="216162" y="287234"/>
                        <a:pt x="196139" y="287234"/>
                      </a:cubicBezTo>
                      <a:lnTo>
                        <a:pt x="129158" y="287238"/>
                      </a:lnTo>
                      <a:cubicBezTo>
                        <a:pt x="111003" y="287238"/>
                        <a:pt x="92847" y="287238"/>
                        <a:pt x="74692" y="287243"/>
                      </a:cubicBezTo>
                      <a:cubicBezTo>
                        <a:pt x="67194" y="287243"/>
                        <a:pt x="59692" y="287243"/>
                        <a:pt x="52189" y="287243"/>
                      </a:cubicBezTo>
                      <a:close/>
                      <a:moveTo>
                        <a:pt x="303934" y="601330"/>
                      </a:moveTo>
                      <a:cubicBezTo>
                        <a:pt x="258596" y="622746"/>
                        <a:pt x="199754" y="616990"/>
                        <a:pt x="154010" y="586669"/>
                      </a:cubicBezTo>
                      <a:cubicBezTo>
                        <a:pt x="112779" y="559337"/>
                        <a:pt x="81171" y="512354"/>
                        <a:pt x="67296" y="457773"/>
                      </a:cubicBezTo>
                      <a:cubicBezTo>
                        <a:pt x="61022" y="433076"/>
                        <a:pt x="58338" y="407554"/>
                        <a:pt x="58362" y="382101"/>
                      </a:cubicBezTo>
                      <a:cubicBezTo>
                        <a:pt x="58367" y="375156"/>
                        <a:pt x="58576" y="368211"/>
                        <a:pt x="58969" y="361276"/>
                      </a:cubicBezTo>
                      <a:cubicBezTo>
                        <a:pt x="59362" y="354273"/>
                        <a:pt x="59381" y="346765"/>
                        <a:pt x="60740" y="339874"/>
                      </a:cubicBezTo>
                      <a:cubicBezTo>
                        <a:pt x="63424" y="326305"/>
                        <a:pt x="64380" y="312343"/>
                        <a:pt x="67102" y="298725"/>
                      </a:cubicBezTo>
                      <a:cubicBezTo>
                        <a:pt x="67199" y="298231"/>
                        <a:pt x="67199" y="297740"/>
                        <a:pt x="67151" y="297261"/>
                      </a:cubicBezTo>
                      <a:cubicBezTo>
                        <a:pt x="67151" y="297261"/>
                        <a:pt x="92610" y="297261"/>
                        <a:pt x="92610" y="297261"/>
                      </a:cubicBezTo>
                      <a:cubicBezTo>
                        <a:pt x="92372" y="297261"/>
                        <a:pt x="90702" y="305617"/>
                        <a:pt x="90586" y="306340"/>
                      </a:cubicBezTo>
                      <a:cubicBezTo>
                        <a:pt x="89975" y="310130"/>
                        <a:pt x="89363" y="313921"/>
                        <a:pt x="88747" y="317710"/>
                      </a:cubicBezTo>
                      <a:cubicBezTo>
                        <a:pt x="84432" y="344397"/>
                        <a:pt x="79885" y="370749"/>
                        <a:pt x="79468" y="397911"/>
                      </a:cubicBezTo>
                      <a:cubicBezTo>
                        <a:pt x="78856" y="437692"/>
                        <a:pt x="85985" y="472638"/>
                        <a:pt x="100656" y="501785"/>
                      </a:cubicBezTo>
                      <a:cubicBezTo>
                        <a:pt x="123232" y="546621"/>
                        <a:pt x="165904" y="580160"/>
                        <a:pt x="214808" y="591497"/>
                      </a:cubicBezTo>
                      <a:cubicBezTo>
                        <a:pt x="225461" y="593968"/>
                        <a:pt x="235612" y="595200"/>
                        <a:pt x="245222" y="595200"/>
                      </a:cubicBezTo>
                      <a:cubicBezTo>
                        <a:pt x="255874" y="595200"/>
                        <a:pt x="265847" y="593681"/>
                        <a:pt x="275054" y="590643"/>
                      </a:cubicBezTo>
                      <a:cubicBezTo>
                        <a:pt x="295393" y="583932"/>
                        <a:pt x="311256" y="569561"/>
                        <a:pt x="318114" y="551868"/>
                      </a:cubicBezTo>
                      <a:lnTo>
                        <a:pt x="336274" y="554236"/>
                      </a:lnTo>
                      <a:cubicBezTo>
                        <a:pt x="339482" y="554658"/>
                        <a:pt x="342753" y="555075"/>
                        <a:pt x="346081" y="555279"/>
                      </a:cubicBezTo>
                      <a:cubicBezTo>
                        <a:pt x="340908" y="581282"/>
                        <a:pt x="314940" y="596127"/>
                        <a:pt x="303934" y="601330"/>
                      </a:cubicBezTo>
                      <a:close/>
                      <a:moveTo>
                        <a:pt x="363412" y="518833"/>
                      </a:moveTo>
                      <a:cubicBezTo>
                        <a:pt x="366488" y="519892"/>
                        <a:pt x="368963" y="521857"/>
                        <a:pt x="369997" y="525841"/>
                      </a:cubicBezTo>
                      <a:cubicBezTo>
                        <a:pt x="371284" y="530801"/>
                        <a:pt x="369818" y="536615"/>
                        <a:pt x="366435" y="539978"/>
                      </a:cubicBezTo>
                      <a:cubicBezTo>
                        <a:pt x="361752" y="544627"/>
                        <a:pt x="354181" y="544001"/>
                        <a:pt x="347989" y="544200"/>
                      </a:cubicBezTo>
                      <a:cubicBezTo>
                        <a:pt x="341233" y="544418"/>
                        <a:pt x="334464" y="544166"/>
                        <a:pt x="327743" y="543438"/>
                      </a:cubicBezTo>
                      <a:cubicBezTo>
                        <a:pt x="321962" y="542812"/>
                        <a:pt x="316216" y="541832"/>
                        <a:pt x="310553" y="540511"/>
                      </a:cubicBezTo>
                      <a:cubicBezTo>
                        <a:pt x="306243" y="539507"/>
                        <a:pt x="301454" y="537906"/>
                        <a:pt x="299075" y="533810"/>
                      </a:cubicBezTo>
                      <a:cubicBezTo>
                        <a:pt x="296795" y="529884"/>
                        <a:pt x="298143" y="523953"/>
                        <a:pt x="301968" y="521124"/>
                      </a:cubicBezTo>
                      <a:cubicBezTo>
                        <a:pt x="305671" y="518382"/>
                        <a:pt x="309602" y="519294"/>
                        <a:pt x="313838" y="518629"/>
                      </a:cubicBezTo>
                      <a:cubicBezTo>
                        <a:pt x="319365" y="517766"/>
                        <a:pt x="324932" y="517188"/>
                        <a:pt x="330518" y="516898"/>
                      </a:cubicBezTo>
                      <a:cubicBezTo>
                        <a:pt x="338463" y="516480"/>
                        <a:pt x="346437" y="516640"/>
                        <a:pt x="354357" y="517377"/>
                      </a:cubicBezTo>
                      <a:cubicBezTo>
                        <a:pt x="357448" y="517669"/>
                        <a:pt x="360670" y="517891"/>
                        <a:pt x="363412" y="518833"/>
                      </a:cubicBezTo>
                      <a:close/>
                      <a:moveTo>
                        <a:pt x="320332" y="508161"/>
                      </a:moveTo>
                      <a:lnTo>
                        <a:pt x="320332" y="499140"/>
                      </a:lnTo>
                      <a:cubicBezTo>
                        <a:pt x="325918" y="500198"/>
                        <a:pt x="331605" y="500750"/>
                        <a:pt x="337293" y="500750"/>
                      </a:cubicBezTo>
                      <a:cubicBezTo>
                        <a:pt x="341646" y="500750"/>
                        <a:pt x="345989" y="500426"/>
                        <a:pt x="350289" y="499800"/>
                      </a:cubicBezTo>
                      <a:lnTo>
                        <a:pt x="350663" y="507123"/>
                      </a:lnTo>
                      <a:cubicBezTo>
                        <a:pt x="345057" y="507021"/>
                        <a:pt x="339243" y="507346"/>
                        <a:pt x="333527" y="507672"/>
                      </a:cubicBezTo>
                      <a:cubicBezTo>
                        <a:pt x="328805" y="507944"/>
                        <a:pt x="324340" y="508186"/>
                        <a:pt x="320332" y="508161"/>
                      </a:cubicBezTo>
                      <a:close/>
                      <a:moveTo>
                        <a:pt x="410738" y="400265"/>
                      </a:moveTo>
                      <a:cubicBezTo>
                        <a:pt x="417096" y="430587"/>
                        <a:pt x="402483" y="464247"/>
                        <a:pt x="375991" y="480305"/>
                      </a:cubicBezTo>
                      <a:cubicBezTo>
                        <a:pt x="349493" y="496364"/>
                        <a:pt x="312893" y="493744"/>
                        <a:pt x="288957" y="474084"/>
                      </a:cubicBezTo>
                      <a:cubicBezTo>
                        <a:pt x="265012" y="454424"/>
                        <a:pt x="255335" y="419026"/>
                        <a:pt x="265940" y="389919"/>
                      </a:cubicBezTo>
                      <a:cubicBezTo>
                        <a:pt x="270996" y="376034"/>
                        <a:pt x="280867" y="363417"/>
                        <a:pt x="293728" y="354385"/>
                      </a:cubicBezTo>
                      <a:cubicBezTo>
                        <a:pt x="304599" y="346750"/>
                        <a:pt x="332751" y="330324"/>
                        <a:pt x="359243" y="342611"/>
                      </a:cubicBezTo>
                      <a:cubicBezTo>
                        <a:pt x="362936" y="344324"/>
                        <a:pt x="366814" y="346329"/>
                        <a:pt x="370716" y="348644"/>
                      </a:cubicBezTo>
                      <a:cubicBezTo>
                        <a:pt x="370920" y="348896"/>
                        <a:pt x="371147" y="349133"/>
                        <a:pt x="371409" y="349352"/>
                      </a:cubicBezTo>
                      <a:cubicBezTo>
                        <a:pt x="372050" y="349891"/>
                        <a:pt x="372792" y="350230"/>
                        <a:pt x="373565" y="350395"/>
                      </a:cubicBezTo>
                      <a:cubicBezTo>
                        <a:pt x="389749" y="360645"/>
                        <a:pt x="405755" y="376485"/>
                        <a:pt x="410738" y="400265"/>
                      </a:cubicBezTo>
                      <a:close/>
                      <a:moveTo>
                        <a:pt x="502970" y="160008"/>
                      </a:moveTo>
                      <a:cubicBezTo>
                        <a:pt x="499989" y="158256"/>
                        <a:pt x="496723" y="157004"/>
                        <a:pt x="493317" y="156402"/>
                      </a:cubicBezTo>
                      <a:cubicBezTo>
                        <a:pt x="482563" y="154499"/>
                        <a:pt x="470920" y="159964"/>
                        <a:pt x="463602" y="167579"/>
                      </a:cubicBezTo>
                      <a:cubicBezTo>
                        <a:pt x="456590" y="174868"/>
                        <a:pt x="451848" y="184985"/>
                        <a:pt x="449500" y="197638"/>
                      </a:cubicBezTo>
                      <a:cubicBezTo>
                        <a:pt x="448053" y="205417"/>
                        <a:pt x="447621" y="213294"/>
                        <a:pt x="447199" y="220907"/>
                      </a:cubicBezTo>
                      <a:cubicBezTo>
                        <a:pt x="447053" y="223549"/>
                        <a:pt x="446908" y="226192"/>
                        <a:pt x="446718" y="228829"/>
                      </a:cubicBezTo>
                      <a:cubicBezTo>
                        <a:pt x="443433" y="275033"/>
                        <a:pt x="426486" y="320759"/>
                        <a:pt x="398917" y="358010"/>
                      </a:cubicBezTo>
                      <a:cubicBezTo>
                        <a:pt x="394306" y="353219"/>
                        <a:pt x="388807" y="348522"/>
                        <a:pt x="382247" y="344077"/>
                      </a:cubicBezTo>
                      <a:cubicBezTo>
                        <a:pt x="409311" y="309942"/>
                        <a:pt x="426282" y="267633"/>
                        <a:pt x="430189" y="224252"/>
                      </a:cubicBezTo>
                      <a:cubicBezTo>
                        <a:pt x="430611" y="219598"/>
                        <a:pt x="430903" y="214837"/>
                        <a:pt x="431178" y="210232"/>
                      </a:cubicBezTo>
                      <a:cubicBezTo>
                        <a:pt x="432267" y="192289"/>
                        <a:pt x="433295" y="175343"/>
                        <a:pt x="441419" y="160871"/>
                      </a:cubicBezTo>
                      <a:cubicBezTo>
                        <a:pt x="452314" y="141459"/>
                        <a:pt x="476099" y="130385"/>
                        <a:pt x="497966" y="134539"/>
                      </a:cubicBezTo>
                      <a:cubicBezTo>
                        <a:pt x="508293" y="136505"/>
                        <a:pt x="517747" y="142192"/>
                        <a:pt x="525206" y="149481"/>
                      </a:cubicBezTo>
                      <a:cubicBezTo>
                        <a:pt x="528948" y="153131"/>
                        <a:pt x="532247" y="157251"/>
                        <a:pt x="534926" y="161744"/>
                      </a:cubicBezTo>
                      <a:cubicBezTo>
                        <a:pt x="536212" y="163895"/>
                        <a:pt x="537183" y="165991"/>
                        <a:pt x="537950" y="168330"/>
                      </a:cubicBezTo>
                      <a:cubicBezTo>
                        <a:pt x="538182" y="169058"/>
                        <a:pt x="540425" y="176940"/>
                        <a:pt x="540425" y="176940"/>
                      </a:cubicBezTo>
                      <a:cubicBezTo>
                        <a:pt x="533625" y="176795"/>
                        <a:pt x="526565" y="177823"/>
                        <a:pt x="519649" y="179046"/>
                      </a:cubicBezTo>
                      <a:cubicBezTo>
                        <a:pt x="518504" y="179249"/>
                        <a:pt x="517354" y="179517"/>
                        <a:pt x="516204" y="179623"/>
                      </a:cubicBezTo>
                      <a:cubicBezTo>
                        <a:pt x="515456" y="176813"/>
                        <a:pt x="516199" y="174717"/>
                        <a:pt x="514699" y="171965"/>
                      </a:cubicBezTo>
                      <a:cubicBezTo>
                        <a:pt x="513278" y="169345"/>
                        <a:pt x="511394" y="166948"/>
                        <a:pt x="509274" y="164855"/>
                      </a:cubicBezTo>
                      <a:cubicBezTo>
                        <a:pt x="507390" y="162997"/>
                        <a:pt x="505264" y="161357"/>
                        <a:pt x="502970" y="160008"/>
                      </a:cubicBezTo>
                      <a:close/>
                      <a:moveTo>
                        <a:pt x="496908" y="200817"/>
                      </a:moveTo>
                      <a:cubicBezTo>
                        <a:pt x="500931" y="193114"/>
                        <a:pt x="511661" y="190635"/>
                        <a:pt x="521397" y="188916"/>
                      </a:cubicBezTo>
                      <a:cubicBezTo>
                        <a:pt x="533976" y="186690"/>
                        <a:pt x="547006" y="185064"/>
                        <a:pt x="555954" y="191518"/>
                      </a:cubicBezTo>
                      <a:cubicBezTo>
                        <a:pt x="561570" y="195570"/>
                        <a:pt x="565345" y="202981"/>
                        <a:pt x="566301" y="211838"/>
                      </a:cubicBezTo>
                      <a:cubicBezTo>
                        <a:pt x="567092" y="219160"/>
                        <a:pt x="566058" y="226770"/>
                        <a:pt x="564806" y="234239"/>
                      </a:cubicBezTo>
                      <a:cubicBezTo>
                        <a:pt x="555387" y="230512"/>
                        <a:pt x="545424" y="228226"/>
                        <a:pt x="535455" y="228192"/>
                      </a:cubicBezTo>
                      <a:lnTo>
                        <a:pt x="535285" y="228192"/>
                      </a:lnTo>
                      <a:cubicBezTo>
                        <a:pt x="523541" y="228192"/>
                        <a:pt x="511651" y="232284"/>
                        <a:pt x="500722" y="238597"/>
                      </a:cubicBezTo>
                      <a:cubicBezTo>
                        <a:pt x="500078" y="234050"/>
                        <a:pt x="498946" y="229634"/>
                        <a:pt x="497835" y="225319"/>
                      </a:cubicBezTo>
                      <a:cubicBezTo>
                        <a:pt x="495399" y="215881"/>
                        <a:pt x="493293" y="207727"/>
                        <a:pt x="496908" y="200817"/>
                      </a:cubicBezTo>
                      <a:close/>
                      <a:moveTo>
                        <a:pt x="625435" y="347465"/>
                      </a:moveTo>
                      <a:cubicBezTo>
                        <a:pt x="625415" y="348158"/>
                        <a:pt x="625386" y="348847"/>
                        <a:pt x="625357" y="349537"/>
                      </a:cubicBezTo>
                      <a:cubicBezTo>
                        <a:pt x="624470" y="368425"/>
                        <a:pt x="618834" y="387022"/>
                        <a:pt x="609401" y="403385"/>
                      </a:cubicBezTo>
                      <a:cubicBezTo>
                        <a:pt x="604460" y="411951"/>
                        <a:pt x="598467" y="419920"/>
                        <a:pt x="591566" y="427005"/>
                      </a:cubicBezTo>
                      <a:cubicBezTo>
                        <a:pt x="585140" y="433601"/>
                        <a:pt x="580807" y="439919"/>
                        <a:pt x="572624" y="444617"/>
                      </a:cubicBezTo>
                      <a:cubicBezTo>
                        <a:pt x="561375" y="451081"/>
                        <a:pt x="548777" y="455254"/>
                        <a:pt x="535829" y="456361"/>
                      </a:cubicBezTo>
                      <a:cubicBezTo>
                        <a:pt x="516339" y="458020"/>
                        <a:pt x="495374" y="452468"/>
                        <a:pt x="480073" y="440026"/>
                      </a:cubicBezTo>
                      <a:cubicBezTo>
                        <a:pt x="477112" y="437618"/>
                        <a:pt x="475880" y="434881"/>
                        <a:pt x="473701" y="431897"/>
                      </a:cubicBezTo>
                      <a:cubicBezTo>
                        <a:pt x="470784" y="427908"/>
                        <a:pt x="467421" y="424438"/>
                        <a:pt x="464834" y="420172"/>
                      </a:cubicBezTo>
                      <a:cubicBezTo>
                        <a:pt x="459739" y="411771"/>
                        <a:pt x="456390" y="402396"/>
                        <a:pt x="454060" y="392878"/>
                      </a:cubicBezTo>
                      <a:cubicBezTo>
                        <a:pt x="447786" y="367274"/>
                        <a:pt x="448737" y="340059"/>
                        <a:pt x="456143" y="314794"/>
                      </a:cubicBezTo>
                      <a:cubicBezTo>
                        <a:pt x="458948" y="305224"/>
                        <a:pt x="462685" y="295920"/>
                        <a:pt x="467305" y="287083"/>
                      </a:cubicBezTo>
                      <a:cubicBezTo>
                        <a:pt x="471473" y="279120"/>
                        <a:pt x="476094" y="270199"/>
                        <a:pt x="483207" y="264672"/>
                      </a:cubicBezTo>
                      <a:cubicBezTo>
                        <a:pt x="498946" y="252447"/>
                        <a:pt x="513849" y="238208"/>
                        <a:pt x="535285" y="238208"/>
                      </a:cubicBezTo>
                      <a:lnTo>
                        <a:pt x="535422" y="238208"/>
                      </a:lnTo>
                      <a:cubicBezTo>
                        <a:pt x="545850" y="238243"/>
                        <a:pt x="556129" y="241189"/>
                        <a:pt x="565559" y="245497"/>
                      </a:cubicBezTo>
                      <a:cubicBezTo>
                        <a:pt x="570427" y="247725"/>
                        <a:pt x="575114" y="250346"/>
                        <a:pt x="579584" y="253287"/>
                      </a:cubicBezTo>
                      <a:cubicBezTo>
                        <a:pt x="583006" y="255535"/>
                        <a:pt x="587028" y="257407"/>
                        <a:pt x="590221" y="259868"/>
                      </a:cubicBezTo>
                      <a:cubicBezTo>
                        <a:pt x="597729" y="265642"/>
                        <a:pt x="603834" y="275364"/>
                        <a:pt x="608600" y="283400"/>
                      </a:cubicBezTo>
                      <a:cubicBezTo>
                        <a:pt x="613691" y="291994"/>
                        <a:pt x="617719" y="301220"/>
                        <a:pt x="620562" y="310795"/>
                      </a:cubicBezTo>
                      <a:cubicBezTo>
                        <a:pt x="624086" y="322666"/>
                        <a:pt x="625789" y="335085"/>
                        <a:pt x="625435" y="34746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21" name="任意多边形 120"/>
                <p:cNvSpPr/>
                <p:nvPr/>
              </p:nvSpPr>
              <p:spPr>
                <a:xfrm>
                  <a:off x="-4422868" y="-109910"/>
                  <a:ext cx="42395" cy="23768"/>
                </a:xfrm>
                <a:custGeom>
                  <a:avLst/>
                  <a:gdLst>
                    <a:gd name="connsiteX0" fmla="*/ 35430 w 42395"/>
                    <a:gd name="connsiteY0" fmla="*/ 401 h 23768"/>
                    <a:gd name="connsiteX1" fmla="*/ 3055 w 42395"/>
                    <a:gd name="connsiteY1" fmla="*/ 14150 h 23768"/>
                    <a:gd name="connsiteX2" fmla="*/ 400 w 42395"/>
                    <a:gd name="connsiteY2" fmla="*/ 20721 h 23768"/>
                    <a:gd name="connsiteX3" fmla="*/ 5010 w 42395"/>
                    <a:gd name="connsiteY3" fmla="*/ 23768 h 23768"/>
                    <a:gd name="connsiteX4" fmla="*/ 6967 w 42395"/>
                    <a:gd name="connsiteY4" fmla="*/ 23370 h 23768"/>
                    <a:gd name="connsiteX5" fmla="*/ 39346 w 42395"/>
                    <a:gd name="connsiteY5" fmla="*/ 9617 h 23768"/>
                    <a:gd name="connsiteX6" fmla="*/ 41996 w 42395"/>
                    <a:gd name="connsiteY6" fmla="*/ 3051 h 23768"/>
                    <a:gd name="connsiteX7" fmla="*/ 35430 w 42395"/>
                    <a:gd name="connsiteY7" fmla="*/ 401 h 23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395" h="23768">
                      <a:moveTo>
                        <a:pt x="35430" y="401"/>
                      </a:moveTo>
                      <a:lnTo>
                        <a:pt x="3055" y="14150"/>
                      </a:lnTo>
                      <a:cubicBezTo>
                        <a:pt x="507" y="15232"/>
                        <a:pt x="-682" y="18173"/>
                        <a:pt x="400" y="20721"/>
                      </a:cubicBezTo>
                      <a:cubicBezTo>
                        <a:pt x="1211" y="22628"/>
                        <a:pt x="3065" y="23768"/>
                        <a:pt x="5010" y="23768"/>
                      </a:cubicBezTo>
                      <a:cubicBezTo>
                        <a:pt x="5666" y="23768"/>
                        <a:pt x="6331" y="23642"/>
                        <a:pt x="6967" y="23370"/>
                      </a:cubicBezTo>
                      <a:lnTo>
                        <a:pt x="39346" y="9617"/>
                      </a:lnTo>
                      <a:cubicBezTo>
                        <a:pt x="41889" y="8535"/>
                        <a:pt x="43078" y="5594"/>
                        <a:pt x="41996" y="3051"/>
                      </a:cubicBezTo>
                      <a:cubicBezTo>
                        <a:pt x="40914" y="503"/>
                        <a:pt x="37973" y="-681"/>
                        <a:pt x="35430" y="40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22" name="任意多边形 121"/>
                <p:cNvSpPr/>
                <p:nvPr/>
              </p:nvSpPr>
              <p:spPr>
                <a:xfrm>
                  <a:off x="-4390093" y="-157107"/>
                  <a:ext cx="5295" cy="19382"/>
                </a:xfrm>
                <a:custGeom>
                  <a:avLst/>
                  <a:gdLst>
                    <a:gd name="connsiteX0" fmla="*/ 2457 w 5295"/>
                    <a:gd name="connsiteY0" fmla="*/ 19382 h 19382"/>
                    <a:gd name="connsiteX1" fmla="*/ 2505 w 5295"/>
                    <a:gd name="connsiteY1" fmla="*/ 19382 h 19382"/>
                    <a:gd name="connsiteX2" fmla="*/ 5008 w 5295"/>
                    <a:gd name="connsiteY2" fmla="*/ 16932 h 19382"/>
                    <a:gd name="connsiteX3" fmla="*/ 5290 w 5295"/>
                    <a:gd name="connsiteY3" fmla="*/ 2694 h 19382"/>
                    <a:gd name="connsiteX4" fmla="*/ 5295 w 5295"/>
                    <a:gd name="connsiteY4" fmla="*/ 2552 h 19382"/>
                    <a:gd name="connsiteX5" fmla="*/ 2839 w 5295"/>
                    <a:gd name="connsiteY5" fmla="*/ 0 h 19382"/>
                    <a:gd name="connsiteX6" fmla="*/ 287 w 5295"/>
                    <a:gd name="connsiteY6" fmla="*/ 2455 h 19382"/>
                    <a:gd name="connsiteX7" fmla="*/ 0 w 5295"/>
                    <a:gd name="connsiteY7" fmla="*/ 16831 h 19382"/>
                    <a:gd name="connsiteX8" fmla="*/ 2457 w 5295"/>
                    <a:gd name="connsiteY8" fmla="*/ 19382 h 19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95" h="19382">
                      <a:moveTo>
                        <a:pt x="2457" y="19382"/>
                      </a:moveTo>
                      <a:cubicBezTo>
                        <a:pt x="2475" y="19382"/>
                        <a:pt x="2490" y="19382"/>
                        <a:pt x="2505" y="19382"/>
                      </a:cubicBezTo>
                      <a:cubicBezTo>
                        <a:pt x="3863" y="19382"/>
                        <a:pt x="4985" y="18295"/>
                        <a:pt x="5008" y="16932"/>
                      </a:cubicBezTo>
                      <a:lnTo>
                        <a:pt x="5290" y="2694"/>
                      </a:lnTo>
                      <a:lnTo>
                        <a:pt x="5295" y="2552"/>
                      </a:lnTo>
                      <a:cubicBezTo>
                        <a:pt x="5324" y="1169"/>
                        <a:pt x="4222" y="29"/>
                        <a:pt x="2839" y="0"/>
                      </a:cubicBezTo>
                      <a:cubicBezTo>
                        <a:pt x="1495" y="-20"/>
                        <a:pt x="316" y="1072"/>
                        <a:pt x="287" y="2455"/>
                      </a:cubicBezTo>
                      <a:lnTo>
                        <a:pt x="0" y="16831"/>
                      </a:lnTo>
                      <a:cubicBezTo>
                        <a:pt x="-23" y="18213"/>
                        <a:pt x="1073" y="19359"/>
                        <a:pt x="2457" y="19382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23" name="任意多边形 122"/>
                <p:cNvSpPr/>
                <p:nvPr/>
              </p:nvSpPr>
              <p:spPr>
                <a:xfrm>
                  <a:off x="-4358612" y="-101832"/>
                  <a:ext cx="16791" cy="5245"/>
                </a:xfrm>
                <a:custGeom>
                  <a:avLst/>
                  <a:gdLst>
                    <a:gd name="connsiteX0" fmla="*/ 1 w 16791"/>
                    <a:gd name="connsiteY0" fmla="*/ 2791 h 5245"/>
                    <a:gd name="connsiteX1" fmla="*/ 2500 w 16791"/>
                    <a:gd name="connsiteY1" fmla="*/ 5245 h 5245"/>
                    <a:gd name="connsiteX2" fmla="*/ 2554 w 16791"/>
                    <a:gd name="connsiteY2" fmla="*/ 5245 h 5245"/>
                    <a:gd name="connsiteX3" fmla="*/ 14341 w 16791"/>
                    <a:gd name="connsiteY3" fmla="*/ 5008 h 5245"/>
                    <a:gd name="connsiteX4" fmla="*/ 16791 w 16791"/>
                    <a:gd name="connsiteY4" fmla="*/ 2455 h 5245"/>
                    <a:gd name="connsiteX5" fmla="*/ 14239 w 16791"/>
                    <a:gd name="connsiteY5" fmla="*/ 0 h 5245"/>
                    <a:gd name="connsiteX6" fmla="*/ 2452 w 16791"/>
                    <a:gd name="connsiteY6" fmla="*/ 237 h 5245"/>
                    <a:gd name="connsiteX7" fmla="*/ 1 w 16791"/>
                    <a:gd name="connsiteY7" fmla="*/ 2791 h 5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791" h="5245">
                      <a:moveTo>
                        <a:pt x="1" y="2791"/>
                      </a:moveTo>
                      <a:cubicBezTo>
                        <a:pt x="24" y="4160"/>
                        <a:pt x="1141" y="5245"/>
                        <a:pt x="2500" y="5245"/>
                      </a:cubicBezTo>
                      <a:cubicBezTo>
                        <a:pt x="2519" y="5245"/>
                        <a:pt x="2539" y="5245"/>
                        <a:pt x="2554" y="5245"/>
                      </a:cubicBezTo>
                      <a:lnTo>
                        <a:pt x="14341" y="5008"/>
                      </a:lnTo>
                      <a:cubicBezTo>
                        <a:pt x="15724" y="4985"/>
                        <a:pt x="16821" y="3839"/>
                        <a:pt x="16791" y="2455"/>
                      </a:cubicBezTo>
                      <a:cubicBezTo>
                        <a:pt x="16763" y="1072"/>
                        <a:pt x="15656" y="-15"/>
                        <a:pt x="14239" y="0"/>
                      </a:cubicBezTo>
                      <a:lnTo>
                        <a:pt x="2452" y="237"/>
                      </a:lnTo>
                      <a:cubicBezTo>
                        <a:pt x="1068" y="262"/>
                        <a:pt x="-29" y="1408"/>
                        <a:pt x="1" y="279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24" name="任意多边形 123"/>
                <p:cNvSpPr/>
                <p:nvPr/>
              </p:nvSpPr>
              <p:spPr>
                <a:xfrm>
                  <a:off x="-4436425" y="-106719"/>
                  <a:ext cx="15855" cy="5009"/>
                </a:xfrm>
                <a:custGeom>
                  <a:avLst/>
                  <a:gdLst>
                    <a:gd name="connsiteX0" fmla="*/ 15855 w 15855"/>
                    <a:gd name="connsiteY0" fmla="*/ 2505 h 5009"/>
                    <a:gd name="connsiteX1" fmla="*/ 13350 w 15855"/>
                    <a:gd name="connsiteY1" fmla="*/ 0 h 5009"/>
                    <a:gd name="connsiteX2" fmla="*/ 2505 w 15855"/>
                    <a:gd name="connsiteY2" fmla="*/ 0 h 5009"/>
                    <a:gd name="connsiteX3" fmla="*/ 0 w 15855"/>
                    <a:gd name="connsiteY3" fmla="*/ 2505 h 5009"/>
                    <a:gd name="connsiteX4" fmla="*/ 2505 w 15855"/>
                    <a:gd name="connsiteY4" fmla="*/ 5009 h 5009"/>
                    <a:gd name="connsiteX5" fmla="*/ 13350 w 15855"/>
                    <a:gd name="connsiteY5" fmla="*/ 5009 h 5009"/>
                    <a:gd name="connsiteX6" fmla="*/ 15855 w 15855"/>
                    <a:gd name="connsiteY6" fmla="*/ 2505 h 5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855" h="5009">
                      <a:moveTo>
                        <a:pt x="15855" y="2505"/>
                      </a:moveTo>
                      <a:cubicBezTo>
                        <a:pt x="15855" y="1122"/>
                        <a:pt x="14733" y="0"/>
                        <a:pt x="13350" y="0"/>
                      </a:cubicBezTo>
                      <a:lnTo>
                        <a:pt x="2505" y="0"/>
                      </a:lnTo>
                      <a:cubicBezTo>
                        <a:pt x="1121" y="0"/>
                        <a:pt x="0" y="1122"/>
                        <a:pt x="0" y="2505"/>
                      </a:cubicBezTo>
                      <a:cubicBezTo>
                        <a:pt x="0" y="3887"/>
                        <a:pt x="1121" y="5009"/>
                        <a:pt x="2505" y="5009"/>
                      </a:cubicBezTo>
                      <a:lnTo>
                        <a:pt x="13350" y="5009"/>
                      </a:lnTo>
                      <a:cubicBezTo>
                        <a:pt x="14733" y="5009"/>
                        <a:pt x="15855" y="3887"/>
                        <a:pt x="15855" y="250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25" name="任意多边形 124"/>
                <p:cNvSpPr/>
                <p:nvPr/>
              </p:nvSpPr>
              <p:spPr>
                <a:xfrm>
                  <a:off x="-4429343" y="-129075"/>
                  <a:ext cx="14428" cy="9049"/>
                </a:xfrm>
                <a:custGeom>
                  <a:avLst/>
                  <a:gdLst>
                    <a:gd name="connsiteX0" fmla="*/ 1518 w 14428"/>
                    <a:gd name="connsiteY0" fmla="*/ 4808 h 9049"/>
                    <a:gd name="connsiteX1" fmla="*/ 10938 w 14428"/>
                    <a:gd name="connsiteY1" fmla="*/ 8846 h 9049"/>
                    <a:gd name="connsiteX2" fmla="*/ 11923 w 14428"/>
                    <a:gd name="connsiteY2" fmla="*/ 9049 h 9049"/>
                    <a:gd name="connsiteX3" fmla="*/ 14223 w 14428"/>
                    <a:gd name="connsiteY3" fmla="*/ 7531 h 9049"/>
                    <a:gd name="connsiteX4" fmla="*/ 12913 w 14428"/>
                    <a:gd name="connsiteY4" fmla="*/ 4240 h 9049"/>
                    <a:gd name="connsiteX5" fmla="*/ 3493 w 14428"/>
                    <a:gd name="connsiteY5" fmla="*/ 202 h 9049"/>
                    <a:gd name="connsiteX6" fmla="*/ 202 w 14428"/>
                    <a:gd name="connsiteY6" fmla="*/ 1518 h 9049"/>
                    <a:gd name="connsiteX7" fmla="*/ 1518 w 14428"/>
                    <a:gd name="connsiteY7" fmla="*/ 4808 h 90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428" h="9049">
                      <a:moveTo>
                        <a:pt x="1518" y="4808"/>
                      </a:moveTo>
                      <a:lnTo>
                        <a:pt x="10938" y="8846"/>
                      </a:lnTo>
                      <a:cubicBezTo>
                        <a:pt x="11258" y="8982"/>
                        <a:pt x="11597" y="9049"/>
                        <a:pt x="11923" y="9049"/>
                      </a:cubicBezTo>
                      <a:cubicBezTo>
                        <a:pt x="12893" y="9049"/>
                        <a:pt x="13820" y="8477"/>
                        <a:pt x="14223" y="7531"/>
                      </a:cubicBezTo>
                      <a:cubicBezTo>
                        <a:pt x="14772" y="6259"/>
                        <a:pt x="14184" y="4789"/>
                        <a:pt x="12913" y="4240"/>
                      </a:cubicBezTo>
                      <a:lnTo>
                        <a:pt x="3493" y="202"/>
                      </a:lnTo>
                      <a:cubicBezTo>
                        <a:pt x="2221" y="-341"/>
                        <a:pt x="752" y="246"/>
                        <a:pt x="202" y="1518"/>
                      </a:cubicBezTo>
                      <a:cubicBezTo>
                        <a:pt x="-341" y="2789"/>
                        <a:pt x="246" y="4260"/>
                        <a:pt x="1518" y="48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26" name="任意多边形 125"/>
                <p:cNvSpPr/>
                <p:nvPr/>
              </p:nvSpPr>
              <p:spPr>
                <a:xfrm>
                  <a:off x="-4413673" y="-144441"/>
                  <a:ext cx="9455" cy="13753"/>
                </a:xfrm>
                <a:custGeom>
                  <a:avLst/>
                  <a:gdLst>
                    <a:gd name="connsiteX0" fmla="*/ 4720 w 9455"/>
                    <a:gd name="connsiteY0" fmla="*/ 12385 h 13753"/>
                    <a:gd name="connsiteX1" fmla="*/ 6953 w 9455"/>
                    <a:gd name="connsiteY1" fmla="*/ 13753 h 13753"/>
                    <a:gd name="connsiteX2" fmla="*/ 8084 w 9455"/>
                    <a:gd name="connsiteY2" fmla="*/ 13482 h 13753"/>
                    <a:gd name="connsiteX3" fmla="*/ 9181 w 9455"/>
                    <a:gd name="connsiteY3" fmla="*/ 10114 h 13753"/>
                    <a:gd name="connsiteX4" fmla="*/ 4735 w 9455"/>
                    <a:gd name="connsiteY4" fmla="*/ 1369 h 13753"/>
                    <a:gd name="connsiteX5" fmla="*/ 1372 w 9455"/>
                    <a:gd name="connsiteY5" fmla="*/ 272 h 13753"/>
                    <a:gd name="connsiteX6" fmla="*/ 275 w 9455"/>
                    <a:gd name="connsiteY6" fmla="*/ 3640 h 13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55" h="13753">
                      <a:moveTo>
                        <a:pt x="4720" y="12385"/>
                      </a:moveTo>
                      <a:cubicBezTo>
                        <a:pt x="5163" y="13254"/>
                        <a:pt x="6041" y="13753"/>
                        <a:pt x="6953" y="13753"/>
                      </a:cubicBezTo>
                      <a:cubicBezTo>
                        <a:pt x="7337" y="13753"/>
                        <a:pt x="7720" y="13666"/>
                        <a:pt x="8084" y="13482"/>
                      </a:cubicBezTo>
                      <a:cubicBezTo>
                        <a:pt x="9317" y="12851"/>
                        <a:pt x="9812" y="11342"/>
                        <a:pt x="9181" y="10114"/>
                      </a:cubicBezTo>
                      <a:lnTo>
                        <a:pt x="4735" y="1369"/>
                      </a:lnTo>
                      <a:cubicBezTo>
                        <a:pt x="4114" y="136"/>
                        <a:pt x="2605" y="-354"/>
                        <a:pt x="1372" y="272"/>
                      </a:cubicBezTo>
                      <a:cubicBezTo>
                        <a:pt x="135" y="899"/>
                        <a:pt x="-356" y="2407"/>
                        <a:pt x="275" y="364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27" name="任意多边形 126"/>
                <p:cNvSpPr/>
                <p:nvPr/>
              </p:nvSpPr>
              <p:spPr>
                <a:xfrm>
                  <a:off x="-4370486" y="-145166"/>
                  <a:ext cx="11604" cy="12323"/>
                </a:xfrm>
                <a:custGeom>
                  <a:avLst/>
                  <a:gdLst>
                    <a:gd name="connsiteX0" fmla="*/ 10778 w 11604"/>
                    <a:gd name="connsiteY0" fmla="*/ 646 h 12323"/>
                    <a:gd name="connsiteX1" fmla="*/ 7240 w 11604"/>
                    <a:gd name="connsiteY1" fmla="*/ 827 h 12323"/>
                    <a:gd name="connsiteX2" fmla="*/ 645 w 11604"/>
                    <a:gd name="connsiteY2" fmla="*/ 8140 h 12323"/>
                    <a:gd name="connsiteX3" fmla="*/ 824 w 11604"/>
                    <a:gd name="connsiteY3" fmla="*/ 11677 h 12323"/>
                    <a:gd name="connsiteX4" fmla="*/ 2504 w 11604"/>
                    <a:gd name="connsiteY4" fmla="*/ 12323 h 12323"/>
                    <a:gd name="connsiteX5" fmla="*/ 4362 w 11604"/>
                    <a:gd name="connsiteY5" fmla="*/ 11494 h 12323"/>
                    <a:gd name="connsiteX6" fmla="*/ 10958 w 11604"/>
                    <a:gd name="connsiteY6" fmla="*/ 4185 h 12323"/>
                    <a:gd name="connsiteX7" fmla="*/ 10778 w 11604"/>
                    <a:gd name="connsiteY7" fmla="*/ 646 h 12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604" h="12323">
                      <a:moveTo>
                        <a:pt x="10778" y="646"/>
                      </a:moveTo>
                      <a:cubicBezTo>
                        <a:pt x="9749" y="-280"/>
                        <a:pt x="8167" y="-202"/>
                        <a:pt x="7240" y="827"/>
                      </a:cubicBezTo>
                      <a:lnTo>
                        <a:pt x="645" y="8140"/>
                      </a:lnTo>
                      <a:cubicBezTo>
                        <a:pt x="-282" y="9164"/>
                        <a:pt x="-200" y="10751"/>
                        <a:pt x="824" y="11677"/>
                      </a:cubicBezTo>
                      <a:cubicBezTo>
                        <a:pt x="1305" y="12110"/>
                        <a:pt x="1903" y="12323"/>
                        <a:pt x="2504" y="12323"/>
                      </a:cubicBezTo>
                      <a:cubicBezTo>
                        <a:pt x="3188" y="12323"/>
                        <a:pt x="3868" y="12041"/>
                        <a:pt x="4362" y="11494"/>
                      </a:cubicBezTo>
                      <a:lnTo>
                        <a:pt x="10958" y="4185"/>
                      </a:lnTo>
                      <a:cubicBezTo>
                        <a:pt x="11885" y="3156"/>
                        <a:pt x="11807" y="1574"/>
                        <a:pt x="10778" y="646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28" name="任意多边形 127"/>
                <p:cNvSpPr/>
                <p:nvPr/>
              </p:nvSpPr>
              <p:spPr>
                <a:xfrm>
                  <a:off x="-4363117" y="-125332"/>
                  <a:ext cx="16090" cy="9251"/>
                </a:xfrm>
                <a:custGeom>
                  <a:avLst/>
                  <a:gdLst>
                    <a:gd name="connsiteX0" fmla="*/ 167 w 16090"/>
                    <a:gd name="connsiteY0" fmla="*/ 7640 h 9251"/>
                    <a:gd name="connsiteX1" fmla="*/ 2506 w 16090"/>
                    <a:gd name="connsiteY1" fmla="*/ 9252 h 9251"/>
                    <a:gd name="connsiteX2" fmla="*/ 3403 w 16090"/>
                    <a:gd name="connsiteY2" fmla="*/ 9086 h 9251"/>
                    <a:gd name="connsiteX3" fmla="*/ 14483 w 16090"/>
                    <a:gd name="connsiteY3" fmla="*/ 4840 h 9251"/>
                    <a:gd name="connsiteX4" fmla="*/ 15924 w 16090"/>
                    <a:gd name="connsiteY4" fmla="*/ 1609 h 9251"/>
                    <a:gd name="connsiteX5" fmla="*/ 12692 w 16090"/>
                    <a:gd name="connsiteY5" fmla="*/ 167 h 9251"/>
                    <a:gd name="connsiteX6" fmla="*/ 1613 w 16090"/>
                    <a:gd name="connsiteY6" fmla="*/ 4409 h 9251"/>
                    <a:gd name="connsiteX7" fmla="*/ 167 w 16090"/>
                    <a:gd name="connsiteY7" fmla="*/ 7640 h 9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090" h="9251">
                      <a:moveTo>
                        <a:pt x="167" y="7640"/>
                      </a:moveTo>
                      <a:cubicBezTo>
                        <a:pt x="549" y="8640"/>
                        <a:pt x="1496" y="9252"/>
                        <a:pt x="2506" y="9252"/>
                      </a:cubicBezTo>
                      <a:cubicBezTo>
                        <a:pt x="2802" y="9252"/>
                        <a:pt x="3108" y="9198"/>
                        <a:pt x="3403" y="9086"/>
                      </a:cubicBezTo>
                      <a:lnTo>
                        <a:pt x="14483" y="4840"/>
                      </a:lnTo>
                      <a:cubicBezTo>
                        <a:pt x="15773" y="4346"/>
                        <a:pt x="16419" y="2899"/>
                        <a:pt x="15924" y="1609"/>
                      </a:cubicBezTo>
                      <a:cubicBezTo>
                        <a:pt x="15429" y="313"/>
                        <a:pt x="13978" y="-328"/>
                        <a:pt x="12692" y="167"/>
                      </a:cubicBezTo>
                      <a:lnTo>
                        <a:pt x="1613" y="4409"/>
                      </a:lnTo>
                      <a:cubicBezTo>
                        <a:pt x="317" y="4903"/>
                        <a:pt x="-329" y="6350"/>
                        <a:pt x="167" y="764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115" name="图片 114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65469" flipV="1">
              <a:off x="2796705" y="4637276"/>
              <a:ext cx="609880" cy="330012"/>
            </a:xfrm>
            <a:prstGeom prst="rect">
              <a:avLst/>
            </a:prstGeom>
          </p:spPr>
        </p:pic>
        <p:pic>
          <p:nvPicPr>
            <p:cNvPr id="116" name="图片 115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75569">
              <a:off x="3442219" y="5371702"/>
              <a:ext cx="609880" cy="330012"/>
            </a:xfrm>
            <a:prstGeom prst="rect">
              <a:avLst/>
            </a:prstGeom>
            <a:effectLst>
              <a:softEdge rad="88900"/>
            </a:effectLst>
          </p:spPr>
        </p:pic>
      </p:grpSp>
      <p:grpSp>
        <p:nvGrpSpPr>
          <p:cNvPr id="129" name="组合 128"/>
          <p:cNvGrpSpPr/>
          <p:nvPr userDrawn="1"/>
        </p:nvGrpSpPr>
        <p:grpSpPr>
          <a:xfrm>
            <a:off x="6904165" y="1129859"/>
            <a:ext cx="891870" cy="825695"/>
            <a:chOff x="2306171" y="1926623"/>
            <a:chExt cx="891870" cy="82569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2337556" y="1927519"/>
              <a:ext cx="818444" cy="818444"/>
              <a:chOff x="12940612" y="6309262"/>
              <a:chExt cx="602205" cy="602205"/>
            </a:xfrm>
          </p:grpSpPr>
          <p:pic>
            <p:nvPicPr>
              <p:cNvPr id="133" name="图片 132" descr="形状&#10;&#10;描述已自动生成"/>
              <p:cNvPicPr>
                <a:picLocks noChangeAspect="1" noChangeArrowheads="1"/>
              </p:cNvPicPr>
              <p:nvPr>
                <p:custDataLst>
                  <p:tags r:id="rId9"/>
                </p:custDataLst>
              </p:nvPr>
            </p:nvPicPr>
            <p:blipFill>
              <a:blip r:embed="rId8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3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2940612" y="6309262"/>
                <a:ext cx="602205" cy="602205"/>
              </a:xfrm>
              <a:prstGeom prst="rect">
                <a:avLst/>
              </a:prstGeom>
              <a:noFill/>
            </p:spPr>
          </p:pic>
          <p:grpSp>
            <p:nvGrpSpPr>
              <p:cNvPr id="134" name="组合 133"/>
              <p:cNvGrpSpPr/>
              <p:nvPr/>
            </p:nvGrpSpPr>
            <p:grpSpPr>
              <a:xfrm>
                <a:off x="13093216" y="6456249"/>
                <a:ext cx="296997" cy="308231"/>
                <a:chOff x="-3717427" y="-522484"/>
                <a:chExt cx="612908" cy="636091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135" name="任意多边形 134"/>
                <p:cNvSpPr/>
                <p:nvPr/>
              </p:nvSpPr>
              <p:spPr>
                <a:xfrm>
                  <a:off x="-3717427" y="-522484"/>
                  <a:ext cx="612908" cy="636091"/>
                </a:xfrm>
                <a:custGeom>
                  <a:avLst/>
                  <a:gdLst>
                    <a:gd name="connsiteX0" fmla="*/ 608551 w 612908"/>
                    <a:gd name="connsiteY0" fmla="*/ 159275 h 636091"/>
                    <a:gd name="connsiteX1" fmla="*/ 545555 w 612908"/>
                    <a:gd name="connsiteY1" fmla="*/ 95235 h 636091"/>
                    <a:gd name="connsiteX2" fmla="*/ 460094 w 612908"/>
                    <a:gd name="connsiteY2" fmla="*/ 118951 h 636091"/>
                    <a:gd name="connsiteX3" fmla="*/ 429762 w 612908"/>
                    <a:gd name="connsiteY3" fmla="*/ 162055 h 636091"/>
                    <a:gd name="connsiteX4" fmla="*/ 448092 w 612908"/>
                    <a:gd name="connsiteY4" fmla="*/ 258232 h 636091"/>
                    <a:gd name="connsiteX5" fmla="*/ 416639 w 612908"/>
                    <a:gd name="connsiteY5" fmla="*/ 378446 h 636091"/>
                    <a:gd name="connsiteX6" fmla="*/ 415519 w 612908"/>
                    <a:gd name="connsiteY6" fmla="*/ 393771 h 636091"/>
                    <a:gd name="connsiteX7" fmla="*/ 397063 w 612908"/>
                    <a:gd name="connsiteY7" fmla="*/ 500416 h 636091"/>
                    <a:gd name="connsiteX8" fmla="*/ 314581 w 612908"/>
                    <a:gd name="connsiteY8" fmla="*/ 589629 h 636091"/>
                    <a:gd name="connsiteX9" fmla="*/ 194169 w 612908"/>
                    <a:gd name="connsiteY9" fmla="*/ 593400 h 636091"/>
                    <a:gd name="connsiteX10" fmla="*/ 110755 w 612908"/>
                    <a:gd name="connsiteY10" fmla="*/ 469275 h 636091"/>
                    <a:gd name="connsiteX11" fmla="*/ 111100 w 612908"/>
                    <a:gd name="connsiteY11" fmla="*/ 460986 h 636091"/>
                    <a:gd name="connsiteX12" fmla="*/ 124218 w 612908"/>
                    <a:gd name="connsiteY12" fmla="*/ 403026 h 636091"/>
                    <a:gd name="connsiteX13" fmla="*/ 139379 w 612908"/>
                    <a:gd name="connsiteY13" fmla="*/ 373239 h 636091"/>
                    <a:gd name="connsiteX14" fmla="*/ 166017 w 612908"/>
                    <a:gd name="connsiteY14" fmla="*/ 367613 h 636091"/>
                    <a:gd name="connsiteX15" fmla="*/ 177101 w 612908"/>
                    <a:gd name="connsiteY15" fmla="*/ 371714 h 636091"/>
                    <a:gd name="connsiteX16" fmla="*/ 210111 w 612908"/>
                    <a:gd name="connsiteY16" fmla="*/ 381139 h 636091"/>
                    <a:gd name="connsiteX17" fmla="*/ 258733 w 612908"/>
                    <a:gd name="connsiteY17" fmla="*/ 376699 h 636091"/>
                    <a:gd name="connsiteX18" fmla="*/ 321491 w 612908"/>
                    <a:gd name="connsiteY18" fmla="*/ 320938 h 636091"/>
                    <a:gd name="connsiteX19" fmla="*/ 346053 w 612908"/>
                    <a:gd name="connsiteY19" fmla="*/ 241154 h 636091"/>
                    <a:gd name="connsiteX20" fmla="*/ 346028 w 612908"/>
                    <a:gd name="connsiteY20" fmla="*/ 239461 h 636091"/>
                    <a:gd name="connsiteX21" fmla="*/ 348189 w 612908"/>
                    <a:gd name="connsiteY21" fmla="*/ 237355 h 636091"/>
                    <a:gd name="connsiteX22" fmla="*/ 358390 w 612908"/>
                    <a:gd name="connsiteY22" fmla="*/ 202534 h 636091"/>
                    <a:gd name="connsiteX23" fmla="*/ 359034 w 612908"/>
                    <a:gd name="connsiteY23" fmla="*/ 196579 h 636091"/>
                    <a:gd name="connsiteX24" fmla="*/ 349848 w 612908"/>
                    <a:gd name="connsiteY24" fmla="*/ 107731 h 636091"/>
                    <a:gd name="connsiteX25" fmla="*/ 327316 w 612908"/>
                    <a:gd name="connsiteY25" fmla="*/ 62346 h 636091"/>
                    <a:gd name="connsiteX26" fmla="*/ 307845 w 612908"/>
                    <a:gd name="connsiteY26" fmla="*/ 43807 h 636091"/>
                    <a:gd name="connsiteX27" fmla="*/ 289370 w 612908"/>
                    <a:gd name="connsiteY27" fmla="*/ 43021 h 636091"/>
                    <a:gd name="connsiteX28" fmla="*/ 288967 w 612908"/>
                    <a:gd name="connsiteY28" fmla="*/ 42555 h 636091"/>
                    <a:gd name="connsiteX29" fmla="*/ 257452 w 612908"/>
                    <a:gd name="connsiteY29" fmla="*/ 37698 h 636091"/>
                    <a:gd name="connsiteX30" fmla="*/ 239306 w 612908"/>
                    <a:gd name="connsiteY30" fmla="*/ 63598 h 636091"/>
                    <a:gd name="connsiteX31" fmla="*/ 250012 w 612908"/>
                    <a:gd name="connsiteY31" fmla="*/ 92988 h 636091"/>
                    <a:gd name="connsiteX32" fmla="*/ 266149 w 612908"/>
                    <a:gd name="connsiteY32" fmla="*/ 101660 h 636091"/>
                    <a:gd name="connsiteX33" fmla="*/ 269065 w 612908"/>
                    <a:gd name="connsiteY33" fmla="*/ 101864 h 636091"/>
                    <a:gd name="connsiteX34" fmla="*/ 284579 w 612908"/>
                    <a:gd name="connsiteY34" fmla="*/ 94546 h 636091"/>
                    <a:gd name="connsiteX35" fmla="*/ 288550 w 612908"/>
                    <a:gd name="connsiteY35" fmla="*/ 90610 h 636091"/>
                    <a:gd name="connsiteX36" fmla="*/ 289642 w 612908"/>
                    <a:gd name="connsiteY36" fmla="*/ 91192 h 636091"/>
                    <a:gd name="connsiteX37" fmla="*/ 305172 w 612908"/>
                    <a:gd name="connsiteY37" fmla="*/ 195672 h 636091"/>
                    <a:gd name="connsiteX38" fmla="*/ 304419 w 612908"/>
                    <a:gd name="connsiteY38" fmla="*/ 198788 h 636091"/>
                    <a:gd name="connsiteX39" fmla="*/ 304516 w 612908"/>
                    <a:gd name="connsiteY39" fmla="*/ 232249 h 636091"/>
                    <a:gd name="connsiteX40" fmla="*/ 307797 w 612908"/>
                    <a:gd name="connsiteY40" fmla="*/ 236947 h 636091"/>
                    <a:gd name="connsiteX41" fmla="*/ 293693 w 612908"/>
                    <a:gd name="connsiteY41" fmla="*/ 284846 h 636091"/>
                    <a:gd name="connsiteX42" fmla="*/ 245116 w 612908"/>
                    <a:gd name="connsiteY42" fmla="*/ 329945 h 636091"/>
                    <a:gd name="connsiteX43" fmla="*/ 152641 w 612908"/>
                    <a:gd name="connsiteY43" fmla="*/ 324326 h 636091"/>
                    <a:gd name="connsiteX44" fmla="*/ 138860 w 612908"/>
                    <a:gd name="connsiteY44" fmla="*/ 319418 h 636091"/>
                    <a:gd name="connsiteX45" fmla="*/ 97492 w 612908"/>
                    <a:gd name="connsiteY45" fmla="*/ 302885 h 636091"/>
                    <a:gd name="connsiteX46" fmla="*/ 60046 w 612908"/>
                    <a:gd name="connsiteY46" fmla="*/ 270321 h 636091"/>
                    <a:gd name="connsiteX47" fmla="*/ 46366 w 612908"/>
                    <a:gd name="connsiteY47" fmla="*/ 198337 h 636091"/>
                    <a:gd name="connsiteX48" fmla="*/ 65205 w 612908"/>
                    <a:gd name="connsiteY48" fmla="*/ 152068 h 636091"/>
                    <a:gd name="connsiteX49" fmla="*/ 70684 w 612908"/>
                    <a:gd name="connsiteY49" fmla="*/ 150456 h 636091"/>
                    <a:gd name="connsiteX50" fmla="*/ 91620 w 612908"/>
                    <a:gd name="connsiteY50" fmla="*/ 124353 h 636091"/>
                    <a:gd name="connsiteX51" fmla="*/ 92969 w 612908"/>
                    <a:gd name="connsiteY51" fmla="*/ 121451 h 636091"/>
                    <a:gd name="connsiteX52" fmla="*/ 170238 w 612908"/>
                    <a:gd name="connsiteY52" fmla="*/ 49422 h 636091"/>
                    <a:gd name="connsiteX53" fmla="*/ 171457 w 612908"/>
                    <a:gd name="connsiteY53" fmla="*/ 49650 h 636091"/>
                    <a:gd name="connsiteX54" fmla="*/ 172107 w 612908"/>
                    <a:gd name="connsiteY54" fmla="*/ 55202 h 636091"/>
                    <a:gd name="connsiteX55" fmla="*/ 182080 w 612908"/>
                    <a:gd name="connsiteY55" fmla="*/ 72251 h 636091"/>
                    <a:gd name="connsiteX56" fmla="*/ 195920 w 612908"/>
                    <a:gd name="connsiteY56" fmla="*/ 75784 h 636091"/>
                    <a:gd name="connsiteX57" fmla="*/ 200108 w 612908"/>
                    <a:gd name="connsiteY57" fmla="*/ 75532 h 636091"/>
                    <a:gd name="connsiteX58" fmla="*/ 226801 w 612908"/>
                    <a:gd name="connsiteY58" fmla="*/ 59221 h 636091"/>
                    <a:gd name="connsiteX59" fmla="*/ 228756 w 612908"/>
                    <a:gd name="connsiteY59" fmla="*/ 27657 h 636091"/>
                    <a:gd name="connsiteX60" fmla="*/ 201080 w 612908"/>
                    <a:gd name="connsiteY60" fmla="*/ 11812 h 636091"/>
                    <a:gd name="connsiteX61" fmla="*/ 200477 w 612908"/>
                    <a:gd name="connsiteY61" fmla="*/ 11928 h 636091"/>
                    <a:gd name="connsiteX62" fmla="*/ 185540 w 612908"/>
                    <a:gd name="connsiteY62" fmla="*/ 1028 h 636091"/>
                    <a:gd name="connsiteX63" fmla="*/ 158761 w 612908"/>
                    <a:gd name="connsiteY63" fmla="*/ 3382 h 636091"/>
                    <a:gd name="connsiteX64" fmla="*/ 112852 w 612908"/>
                    <a:gd name="connsiteY64" fmla="*/ 24832 h 636091"/>
                    <a:gd name="connsiteX65" fmla="*/ 50292 w 612908"/>
                    <a:gd name="connsiteY65" fmla="*/ 88586 h 636091"/>
                    <a:gd name="connsiteX66" fmla="*/ 47084 w 612908"/>
                    <a:gd name="connsiteY66" fmla="*/ 93638 h 636091"/>
                    <a:gd name="connsiteX67" fmla="*/ 33355 w 612908"/>
                    <a:gd name="connsiteY67" fmla="*/ 127230 h 636091"/>
                    <a:gd name="connsiteX68" fmla="*/ 33719 w 612908"/>
                    <a:gd name="connsiteY68" fmla="*/ 130239 h 636091"/>
                    <a:gd name="connsiteX69" fmla="*/ 32661 w 612908"/>
                    <a:gd name="connsiteY69" fmla="*/ 131535 h 636091"/>
                    <a:gd name="connsiteX70" fmla="*/ 2131 w 612908"/>
                    <a:gd name="connsiteY70" fmla="*/ 209231 h 636091"/>
                    <a:gd name="connsiteX71" fmla="*/ 16457 w 612908"/>
                    <a:gd name="connsiteY71" fmla="*/ 291951 h 636091"/>
                    <a:gd name="connsiteX72" fmla="*/ 45885 w 612908"/>
                    <a:gd name="connsiteY72" fmla="*/ 321059 h 636091"/>
                    <a:gd name="connsiteX73" fmla="*/ 67297 w 612908"/>
                    <a:gd name="connsiteY73" fmla="*/ 331823 h 636091"/>
                    <a:gd name="connsiteX74" fmla="*/ 86874 w 612908"/>
                    <a:gd name="connsiteY74" fmla="*/ 341631 h 636091"/>
                    <a:gd name="connsiteX75" fmla="*/ 92663 w 612908"/>
                    <a:gd name="connsiteY75" fmla="*/ 348183 h 636091"/>
                    <a:gd name="connsiteX76" fmla="*/ 92309 w 612908"/>
                    <a:gd name="connsiteY76" fmla="*/ 359019 h 636091"/>
                    <a:gd name="connsiteX77" fmla="*/ 80623 w 612908"/>
                    <a:gd name="connsiteY77" fmla="*/ 398130 h 636091"/>
                    <a:gd name="connsiteX78" fmla="*/ 66967 w 612908"/>
                    <a:gd name="connsiteY78" fmla="*/ 447218 h 636091"/>
                    <a:gd name="connsiteX79" fmla="*/ 75663 w 612908"/>
                    <a:gd name="connsiteY79" fmla="*/ 534291 h 636091"/>
                    <a:gd name="connsiteX80" fmla="*/ 99875 w 612908"/>
                    <a:gd name="connsiteY80" fmla="*/ 576667 h 636091"/>
                    <a:gd name="connsiteX81" fmla="*/ 244713 w 612908"/>
                    <a:gd name="connsiteY81" fmla="*/ 636067 h 636091"/>
                    <a:gd name="connsiteX82" fmla="*/ 248502 w 612908"/>
                    <a:gd name="connsiteY82" fmla="*/ 636091 h 636091"/>
                    <a:gd name="connsiteX83" fmla="*/ 370969 w 612908"/>
                    <a:gd name="connsiteY83" fmla="*/ 599699 h 636091"/>
                    <a:gd name="connsiteX84" fmla="*/ 437071 w 612908"/>
                    <a:gd name="connsiteY84" fmla="*/ 496611 h 636091"/>
                    <a:gd name="connsiteX85" fmla="*/ 454236 w 612908"/>
                    <a:gd name="connsiteY85" fmla="*/ 375597 h 636091"/>
                    <a:gd name="connsiteX86" fmla="*/ 479170 w 612908"/>
                    <a:gd name="connsiteY86" fmla="*/ 282235 h 636091"/>
                    <a:gd name="connsiteX87" fmla="*/ 479893 w 612908"/>
                    <a:gd name="connsiteY87" fmla="*/ 280968 h 636091"/>
                    <a:gd name="connsiteX88" fmla="*/ 515252 w 612908"/>
                    <a:gd name="connsiteY88" fmla="*/ 287748 h 636091"/>
                    <a:gd name="connsiteX89" fmla="*/ 579686 w 612908"/>
                    <a:gd name="connsiteY89" fmla="*/ 263842 h 636091"/>
                    <a:gd name="connsiteX90" fmla="*/ 608551 w 612908"/>
                    <a:gd name="connsiteY90" fmla="*/ 159275 h 636091"/>
                    <a:gd name="connsiteX91" fmla="*/ 282198 w 612908"/>
                    <a:gd name="connsiteY91" fmla="*/ 84655 h 636091"/>
                    <a:gd name="connsiteX92" fmla="*/ 281911 w 612908"/>
                    <a:gd name="connsiteY92" fmla="*/ 84951 h 636091"/>
                    <a:gd name="connsiteX93" fmla="*/ 267532 w 612908"/>
                    <a:gd name="connsiteY93" fmla="*/ 91741 h 636091"/>
                    <a:gd name="connsiteX94" fmla="*/ 257132 w 612908"/>
                    <a:gd name="connsiteY94" fmla="*/ 85946 h 636091"/>
                    <a:gd name="connsiteX95" fmla="*/ 249270 w 612908"/>
                    <a:gd name="connsiteY95" fmla="*/ 64636 h 636091"/>
                    <a:gd name="connsiteX96" fmla="*/ 261635 w 612908"/>
                    <a:gd name="connsiteY96" fmla="*/ 46802 h 636091"/>
                    <a:gd name="connsiteX97" fmla="*/ 271593 w 612908"/>
                    <a:gd name="connsiteY97" fmla="*/ 45778 h 636091"/>
                    <a:gd name="connsiteX98" fmla="*/ 280877 w 612908"/>
                    <a:gd name="connsiteY98" fmla="*/ 48816 h 636091"/>
                    <a:gd name="connsiteX99" fmla="*/ 279668 w 612908"/>
                    <a:gd name="connsiteY99" fmla="*/ 50475 h 636091"/>
                    <a:gd name="connsiteX100" fmla="*/ 277499 w 612908"/>
                    <a:gd name="connsiteY100" fmla="*/ 68781 h 636091"/>
                    <a:gd name="connsiteX101" fmla="*/ 281557 w 612908"/>
                    <a:gd name="connsiteY101" fmla="*/ 77885 h 636091"/>
                    <a:gd name="connsiteX102" fmla="*/ 282198 w 612908"/>
                    <a:gd name="connsiteY102" fmla="*/ 84655 h 636091"/>
                    <a:gd name="connsiteX103" fmla="*/ 295213 w 612908"/>
                    <a:gd name="connsiteY103" fmla="*/ 81030 h 636091"/>
                    <a:gd name="connsiteX104" fmla="*/ 293713 w 612908"/>
                    <a:gd name="connsiteY104" fmla="*/ 78705 h 636091"/>
                    <a:gd name="connsiteX105" fmla="*/ 287623 w 612908"/>
                    <a:gd name="connsiteY105" fmla="*/ 67563 h 636091"/>
                    <a:gd name="connsiteX106" fmla="*/ 288079 w 612908"/>
                    <a:gd name="connsiteY106" fmla="*/ 55911 h 636091"/>
                    <a:gd name="connsiteX107" fmla="*/ 297358 w 612908"/>
                    <a:gd name="connsiteY107" fmla="*/ 51635 h 636091"/>
                    <a:gd name="connsiteX108" fmla="*/ 303784 w 612908"/>
                    <a:gd name="connsiteY108" fmla="*/ 52965 h 636091"/>
                    <a:gd name="connsiteX109" fmla="*/ 319027 w 612908"/>
                    <a:gd name="connsiteY109" fmla="*/ 67961 h 636091"/>
                    <a:gd name="connsiteX110" fmla="*/ 340370 w 612908"/>
                    <a:gd name="connsiteY110" fmla="*/ 110963 h 636091"/>
                    <a:gd name="connsiteX111" fmla="*/ 350470 w 612908"/>
                    <a:gd name="connsiteY111" fmla="*/ 177062 h 636091"/>
                    <a:gd name="connsiteX112" fmla="*/ 347499 w 612908"/>
                    <a:gd name="connsiteY112" fmla="*/ 205670 h 636091"/>
                    <a:gd name="connsiteX113" fmla="*/ 340719 w 612908"/>
                    <a:gd name="connsiteY113" fmla="*/ 230677 h 636091"/>
                    <a:gd name="connsiteX114" fmla="*/ 326020 w 612908"/>
                    <a:gd name="connsiteY114" fmla="*/ 235622 h 636091"/>
                    <a:gd name="connsiteX115" fmla="*/ 314920 w 612908"/>
                    <a:gd name="connsiteY115" fmla="*/ 197977 h 636091"/>
                    <a:gd name="connsiteX116" fmla="*/ 295213 w 612908"/>
                    <a:gd name="connsiteY116" fmla="*/ 81030 h 636091"/>
                    <a:gd name="connsiteX117" fmla="*/ 203423 w 612908"/>
                    <a:gd name="connsiteY117" fmla="*/ 23803 h 636091"/>
                    <a:gd name="connsiteX118" fmla="*/ 203511 w 612908"/>
                    <a:gd name="connsiteY118" fmla="*/ 21751 h 636091"/>
                    <a:gd name="connsiteX119" fmla="*/ 210140 w 612908"/>
                    <a:gd name="connsiteY119" fmla="*/ 23828 h 636091"/>
                    <a:gd name="connsiteX120" fmla="*/ 221060 w 612908"/>
                    <a:gd name="connsiteY120" fmla="*/ 35295 h 636091"/>
                    <a:gd name="connsiteX121" fmla="*/ 218366 w 612908"/>
                    <a:gd name="connsiteY121" fmla="*/ 53824 h 636091"/>
                    <a:gd name="connsiteX122" fmla="*/ 193310 w 612908"/>
                    <a:gd name="connsiteY122" fmla="*/ 65724 h 636091"/>
                    <a:gd name="connsiteX123" fmla="*/ 181857 w 612908"/>
                    <a:gd name="connsiteY123" fmla="*/ 56037 h 636091"/>
                    <a:gd name="connsiteX124" fmla="*/ 183288 w 612908"/>
                    <a:gd name="connsiteY124" fmla="*/ 44235 h 636091"/>
                    <a:gd name="connsiteX125" fmla="*/ 191869 w 612908"/>
                    <a:gd name="connsiteY125" fmla="*/ 40697 h 636091"/>
                    <a:gd name="connsiteX126" fmla="*/ 203423 w 612908"/>
                    <a:gd name="connsiteY126" fmla="*/ 23803 h 636091"/>
                    <a:gd name="connsiteX127" fmla="*/ 44949 w 612908"/>
                    <a:gd name="connsiteY127" fmla="*/ 118019 h 636091"/>
                    <a:gd name="connsiteX128" fmla="*/ 62352 w 612908"/>
                    <a:gd name="connsiteY128" fmla="*/ 88275 h 636091"/>
                    <a:gd name="connsiteX129" fmla="*/ 118248 w 612908"/>
                    <a:gd name="connsiteY129" fmla="*/ 33272 h 636091"/>
                    <a:gd name="connsiteX130" fmla="*/ 161742 w 612908"/>
                    <a:gd name="connsiteY130" fmla="*/ 12947 h 636091"/>
                    <a:gd name="connsiteX131" fmla="*/ 183012 w 612908"/>
                    <a:gd name="connsiteY131" fmla="*/ 10720 h 636091"/>
                    <a:gd name="connsiteX132" fmla="*/ 193455 w 612908"/>
                    <a:gd name="connsiteY132" fmla="*/ 22813 h 636091"/>
                    <a:gd name="connsiteX133" fmla="*/ 186544 w 612908"/>
                    <a:gd name="connsiteY133" fmla="*/ 32209 h 636091"/>
                    <a:gd name="connsiteX134" fmla="*/ 174844 w 612908"/>
                    <a:gd name="connsiteY134" fmla="*/ 37125 h 636091"/>
                    <a:gd name="connsiteX135" fmla="*/ 172223 w 612908"/>
                    <a:gd name="connsiteY135" fmla="*/ 38013 h 636091"/>
                    <a:gd name="connsiteX136" fmla="*/ 112483 w 612908"/>
                    <a:gd name="connsiteY136" fmla="*/ 76036 h 636091"/>
                    <a:gd name="connsiteX137" fmla="*/ 90776 w 612908"/>
                    <a:gd name="connsiteY137" fmla="*/ 104290 h 636091"/>
                    <a:gd name="connsiteX138" fmla="*/ 71373 w 612908"/>
                    <a:gd name="connsiteY138" fmla="*/ 135922 h 636091"/>
                    <a:gd name="connsiteX139" fmla="*/ 51767 w 612908"/>
                    <a:gd name="connsiteY139" fmla="*/ 139697 h 636091"/>
                    <a:gd name="connsiteX140" fmla="*/ 44949 w 612908"/>
                    <a:gd name="connsiteY140" fmla="*/ 118019 h 636091"/>
                    <a:gd name="connsiteX141" fmla="*/ 466738 w 612908"/>
                    <a:gd name="connsiteY141" fmla="*/ 282070 h 636091"/>
                    <a:gd name="connsiteX142" fmla="*/ 458662 w 612908"/>
                    <a:gd name="connsiteY142" fmla="*/ 296818 h 636091"/>
                    <a:gd name="connsiteX143" fmla="*/ 450853 w 612908"/>
                    <a:gd name="connsiteY143" fmla="*/ 322404 h 636091"/>
                    <a:gd name="connsiteX144" fmla="*/ 444238 w 612908"/>
                    <a:gd name="connsiteY144" fmla="*/ 374976 h 636091"/>
                    <a:gd name="connsiteX145" fmla="*/ 427467 w 612908"/>
                    <a:gd name="connsiteY145" fmla="*/ 493772 h 636091"/>
                    <a:gd name="connsiteX146" fmla="*/ 364897 w 612908"/>
                    <a:gd name="connsiteY146" fmla="*/ 591730 h 636091"/>
                    <a:gd name="connsiteX147" fmla="*/ 244848 w 612908"/>
                    <a:gd name="connsiteY147" fmla="*/ 626051 h 636091"/>
                    <a:gd name="connsiteX148" fmla="*/ 107586 w 612908"/>
                    <a:gd name="connsiteY148" fmla="*/ 570275 h 636091"/>
                    <a:gd name="connsiteX149" fmla="*/ 85049 w 612908"/>
                    <a:gd name="connsiteY149" fmla="*/ 530791 h 636091"/>
                    <a:gd name="connsiteX150" fmla="*/ 76862 w 612908"/>
                    <a:gd name="connsiteY150" fmla="*/ 448790 h 636091"/>
                    <a:gd name="connsiteX151" fmla="*/ 90106 w 612908"/>
                    <a:gd name="connsiteY151" fmla="*/ 401366 h 636091"/>
                    <a:gd name="connsiteX152" fmla="*/ 102102 w 612908"/>
                    <a:gd name="connsiteY152" fmla="*/ 361131 h 636091"/>
                    <a:gd name="connsiteX153" fmla="*/ 102068 w 612908"/>
                    <a:gd name="connsiteY153" fmla="*/ 344728 h 636091"/>
                    <a:gd name="connsiteX154" fmla="*/ 92615 w 612908"/>
                    <a:gd name="connsiteY154" fmla="*/ 333420 h 636091"/>
                    <a:gd name="connsiteX155" fmla="*/ 71150 w 612908"/>
                    <a:gd name="connsiteY155" fmla="*/ 322578 h 636091"/>
                    <a:gd name="connsiteX156" fmla="*/ 51568 w 612908"/>
                    <a:gd name="connsiteY156" fmla="*/ 312804 h 636091"/>
                    <a:gd name="connsiteX157" fmla="*/ 24814 w 612908"/>
                    <a:gd name="connsiteY157" fmla="*/ 286428 h 636091"/>
                    <a:gd name="connsiteX158" fmla="*/ 12002 w 612908"/>
                    <a:gd name="connsiteY158" fmla="*/ 210960 h 636091"/>
                    <a:gd name="connsiteX159" fmla="*/ 38747 w 612908"/>
                    <a:gd name="connsiteY159" fmla="*/ 141280 h 636091"/>
                    <a:gd name="connsiteX160" fmla="*/ 46531 w 612908"/>
                    <a:gd name="connsiteY160" fmla="*/ 148234 h 636091"/>
                    <a:gd name="connsiteX161" fmla="*/ 54097 w 612908"/>
                    <a:gd name="connsiteY161" fmla="*/ 151500 h 636091"/>
                    <a:gd name="connsiteX162" fmla="*/ 36548 w 612908"/>
                    <a:gd name="connsiteY162" fmla="*/ 196362 h 636091"/>
                    <a:gd name="connsiteX163" fmla="*/ 51641 w 612908"/>
                    <a:gd name="connsiteY163" fmla="*/ 275761 h 636091"/>
                    <a:gd name="connsiteX164" fmla="*/ 92979 w 612908"/>
                    <a:gd name="connsiteY164" fmla="*/ 311824 h 636091"/>
                    <a:gd name="connsiteX165" fmla="*/ 135549 w 612908"/>
                    <a:gd name="connsiteY165" fmla="*/ 328873 h 636091"/>
                    <a:gd name="connsiteX166" fmla="*/ 149201 w 612908"/>
                    <a:gd name="connsiteY166" fmla="*/ 333730 h 636091"/>
                    <a:gd name="connsiteX167" fmla="*/ 210485 w 612908"/>
                    <a:gd name="connsiteY167" fmla="*/ 346819 h 636091"/>
                    <a:gd name="connsiteX168" fmla="*/ 249056 w 612908"/>
                    <a:gd name="connsiteY168" fmla="*/ 339156 h 636091"/>
                    <a:gd name="connsiteX169" fmla="*/ 302609 w 612908"/>
                    <a:gd name="connsiteY169" fmla="*/ 289423 h 636091"/>
                    <a:gd name="connsiteX170" fmla="*/ 316847 w 612908"/>
                    <a:gd name="connsiteY170" fmla="*/ 243416 h 636091"/>
                    <a:gd name="connsiteX171" fmla="*/ 324802 w 612908"/>
                    <a:gd name="connsiteY171" fmla="*/ 245566 h 636091"/>
                    <a:gd name="connsiteX172" fmla="*/ 328456 w 612908"/>
                    <a:gd name="connsiteY172" fmla="*/ 245794 h 636091"/>
                    <a:gd name="connsiteX173" fmla="*/ 335231 w 612908"/>
                    <a:gd name="connsiteY173" fmla="*/ 244950 h 636091"/>
                    <a:gd name="connsiteX174" fmla="*/ 312703 w 612908"/>
                    <a:gd name="connsiteY174" fmla="*/ 316138 h 636091"/>
                    <a:gd name="connsiteX175" fmla="*/ 255651 w 612908"/>
                    <a:gd name="connsiteY175" fmla="*/ 367167 h 636091"/>
                    <a:gd name="connsiteX176" fmla="*/ 211218 w 612908"/>
                    <a:gd name="connsiteY176" fmla="*/ 371181 h 636091"/>
                    <a:gd name="connsiteX177" fmla="*/ 180683 w 612908"/>
                    <a:gd name="connsiteY177" fmla="*/ 362358 h 636091"/>
                    <a:gd name="connsiteX178" fmla="*/ 169288 w 612908"/>
                    <a:gd name="connsiteY178" fmla="*/ 358140 h 636091"/>
                    <a:gd name="connsiteX179" fmla="*/ 131574 w 612908"/>
                    <a:gd name="connsiteY179" fmla="*/ 366954 h 636091"/>
                    <a:gd name="connsiteX180" fmla="*/ 114788 w 612908"/>
                    <a:gd name="connsiteY180" fmla="*/ 399649 h 636091"/>
                    <a:gd name="connsiteX181" fmla="*/ 101108 w 612908"/>
                    <a:gd name="connsiteY181" fmla="*/ 460301 h 636091"/>
                    <a:gd name="connsiteX182" fmla="*/ 100744 w 612908"/>
                    <a:gd name="connsiteY182" fmla="*/ 469138 h 636091"/>
                    <a:gd name="connsiteX183" fmla="*/ 190345 w 612908"/>
                    <a:gd name="connsiteY183" fmla="*/ 602659 h 636091"/>
                    <a:gd name="connsiteX184" fmla="*/ 249420 w 612908"/>
                    <a:gd name="connsiteY184" fmla="*/ 614113 h 636091"/>
                    <a:gd name="connsiteX185" fmla="*/ 318856 w 612908"/>
                    <a:gd name="connsiteY185" fmla="*/ 598690 h 636091"/>
                    <a:gd name="connsiteX186" fmla="*/ 406381 w 612908"/>
                    <a:gd name="connsiteY186" fmla="*/ 504100 h 636091"/>
                    <a:gd name="connsiteX187" fmla="*/ 425511 w 612908"/>
                    <a:gd name="connsiteY187" fmla="*/ 394490 h 636091"/>
                    <a:gd name="connsiteX188" fmla="*/ 426632 w 612908"/>
                    <a:gd name="connsiteY188" fmla="*/ 379217 h 636091"/>
                    <a:gd name="connsiteX189" fmla="*/ 455323 w 612908"/>
                    <a:gd name="connsiteY189" fmla="*/ 265599 h 636091"/>
                    <a:gd name="connsiteX190" fmla="*/ 464388 w 612908"/>
                    <a:gd name="connsiteY190" fmla="*/ 272709 h 636091"/>
                    <a:gd name="connsiteX191" fmla="*/ 470833 w 612908"/>
                    <a:gd name="connsiteY191" fmla="*/ 276645 h 636091"/>
                    <a:gd name="connsiteX192" fmla="*/ 466738 w 612908"/>
                    <a:gd name="connsiteY192" fmla="*/ 282070 h 636091"/>
                    <a:gd name="connsiteX193" fmla="*/ 573042 w 612908"/>
                    <a:gd name="connsiteY193" fmla="*/ 256345 h 636091"/>
                    <a:gd name="connsiteX194" fmla="*/ 522537 w 612908"/>
                    <a:gd name="connsiteY194" fmla="*/ 277373 h 636091"/>
                    <a:gd name="connsiteX195" fmla="*/ 470003 w 612908"/>
                    <a:gd name="connsiteY195" fmla="*/ 264415 h 636091"/>
                    <a:gd name="connsiteX196" fmla="*/ 439197 w 612908"/>
                    <a:gd name="connsiteY196" fmla="*/ 165428 h 636091"/>
                    <a:gd name="connsiteX197" fmla="*/ 466577 w 612908"/>
                    <a:gd name="connsiteY197" fmla="*/ 126585 h 636091"/>
                    <a:gd name="connsiteX198" fmla="*/ 542240 w 612908"/>
                    <a:gd name="connsiteY198" fmla="*/ 104683 h 636091"/>
                    <a:gd name="connsiteX199" fmla="*/ 599001 w 612908"/>
                    <a:gd name="connsiteY199" fmla="*/ 162299 h 636091"/>
                    <a:gd name="connsiteX200" fmla="*/ 573042 w 612908"/>
                    <a:gd name="connsiteY200" fmla="*/ 256345 h 636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</a:cxnLst>
                  <a:rect l="l" t="t" r="r" b="b"/>
                  <a:pathLst>
                    <a:path w="612908" h="636091">
                      <a:moveTo>
                        <a:pt x="608551" y="159275"/>
                      </a:moveTo>
                      <a:cubicBezTo>
                        <a:pt x="599316" y="130162"/>
                        <a:pt x="575183" y="105625"/>
                        <a:pt x="545555" y="95235"/>
                      </a:cubicBezTo>
                      <a:cubicBezTo>
                        <a:pt x="517421" y="85364"/>
                        <a:pt x="482359" y="100034"/>
                        <a:pt x="460094" y="118951"/>
                      </a:cubicBezTo>
                      <a:cubicBezTo>
                        <a:pt x="446078" y="130851"/>
                        <a:pt x="435590" y="145754"/>
                        <a:pt x="429762" y="162055"/>
                      </a:cubicBezTo>
                      <a:cubicBezTo>
                        <a:pt x="418003" y="194954"/>
                        <a:pt x="425982" y="232938"/>
                        <a:pt x="448092" y="258232"/>
                      </a:cubicBezTo>
                      <a:cubicBezTo>
                        <a:pt x="425938" y="293529"/>
                        <a:pt x="419862" y="336821"/>
                        <a:pt x="416639" y="378446"/>
                      </a:cubicBezTo>
                      <a:cubicBezTo>
                        <a:pt x="416247" y="383542"/>
                        <a:pt x="415883" y="388657"/>
                        <a:pt x="415519" y="393771"/>
                      </a:cubicBezTo>
                      <a:cubicBezTo>
                        <a:pt x="412942" y="429752"/>
                        <a:pt x="410282" y="466959"/>
                        <a:pt x="397063" y="500416"/>
                      </a:cubicBezTo>
                      <a:cubicBezTo>
                        <a:pt x="381537" y="539701"/>
                        <a:pt x="351473" y="572221"/>
                        <a:pt x="314581" y="589629"/>
                      </a:cubicBezTo>
                      <a:cubicBezTo>
                        <a:pt x="276699" y="607502"/>
                        <a:pt x="231682" y="608915"/>
                        <a:pt x="194169" y="593400"/>
                      </a:cubicBezTo>
                      <a:cubicBezTo>
                        <a:pt x="143547" y="572469"/>
                        <a:pt x="110027" y="522585"/>
                        <a:pt x="110755" y="469275"/>
                      </a:cubicBezTo>
                      <a:cubicBezTo>
                        <a:pt x="110794" y="466552"/>
                        <a:pt x="110911" y="463761"/>
                        <a:pt x="111100" y="460986"/>
                      </a:cubicBezTo>
                      <a:cubicBezTo>
                        <a:pt x="112323" y="443209"/>
                        <a:pt x="116613" y="424248"/>
                        <a:pt x="124218" y="403026"/>
                      </a:cubicBezTo>
                      <a:cubicBezTo>
                        <a:pt x="127896" y="392768"/>
                        <a:pt x="132274" y="382056"/>
                        <a:pt x="139379" y="373239"/>
                      </a:cubicBezTo>
                      <a:cubicBezTo>
                        <a:pt x="145663" y="365431"/>
                        <a:pt x="154374" y="363591"/>
                        <a:pt x="166017" y="367613"/>
                      </a:cubicBezTo>
                      <a:cubicBezTo>
                        <a:pt x="169724" y="368896"/>
                        <a:pt x="173476" y="370327"/>
                        <a:pt x="177101" y="371714"/>
                      </a:cubicBezTo>
                      <a:cubicBezTo>
                        <a:pt x="187529" y="375704"/>
                        <a:pt x="198313" y="379828"/>
                        <a:pt x="210111" y="381139"/>
                      </a:cubicBezTo>
                      <a:cubicBezTo>
                        <a:pt x="227116" y="383027"/>
                        <a:pt x="243932" y="381493"/>
                        <a:pt x="258733" y="376699"/>
                      </a:cubicBezTo>
                      <a:cubicBezTo>
                        <a:pt x="284056" y="368497"/>
                        <a:pt x="306346" y="348697"/>
                        <a:pt x="321491" y="320938"/>
                      </a:cubicBezTo>
                      <a:cubicBezTo>
                        <a:pt x="335643" y="295018"/>
                        <a:pt x="341850" y="266060"/>
                        <a:pt x="346053" y="241154"/>
                      </a:cubicBezTo>
                      <a:cubicBezTo>
                        <a:pt x="346150" y="240578"/>
                        <a:pt x="346126" y="240010"/>
                        <a:pt x="346028" y="239461"/>
                      </a:cubicBezTo>
                      <a:cubicBezTo>
                        <a:pt x="346786" y="238806"/>
                        <a:pt x="347519" y="238107"/>
                        <a:pt x="348189" y="237355"/>
                      </a:cubicBezTo>
                      <a:cubicBezTo>
                        <a:pt x="355750" y="228891"/>
                        <a:pt x="357214" y="214279"/>
                        <a:pt x="358390" y="202534"/>
                      </a:cubicBezTo>
                      <a:cubicBezTo>
                        <a:pt x="358603" y="200399"/>
                        <a:pt x="358807" y="198391"/>
                        <a:pt x="359034" y="196579"/>
                      </a:cubicBezTo>
                      <a:cubicBezTo>
                        <a:pt x="362752" y="166938"/>
                        <a:pt x="359579" y="136214"/>
                        <a:pt x="349848" y="107731"/>
                      </a:cubicBezTo>
                      <a:cubicBezTo>
                        <a:pt x="344296" y="91483"/>
                        <a:pt x="336715" y="76211"/>
                        <a:pt x="327316" y="62346"/>
                      </a:cubicBezTo>
                      <a:cubicBezTo>
                        <a:pt x="322575" y="55348"/>
                        <a:pt x="316552" y="47670"/>
                        <a:pt x="307845" y="43807"/>
                      </a:cubicBezTo>
                      <a:cubicBezTo>
                        <a:pt x="302318" y="41357"/>
                        <a:pt x="295345" y="40915"/>
                        <a:pt x="289370" y="43021"/>
                      </a:cubicBezTo>
                      <a:cubicBezTo>
                        <a:pt x="289238" y="42866"/>
                        <a:pt x="289118" y="42701"/>
                        <a:pt x="288967" y="42555"/>
                      </a:cubicBezTo>
                      <a:cubicBezTo>
                        <a:pt x="280872" y="34892"/>
                        <a:pt x="267911" y="32893"/>
                        <a:pt x="257452" y="37698"/>
                      </a:cubicBezTo>
                      <a:cubicBezTo>
                        <a:pt x="247595" y="42225"/>
                        <a:pt x="240472" y="52392"/>
                        <a:pt x="239306" y="63598"/>
                      </a:cubicBezTo>
                      <a:cubicBezTo>
                        <a:pt x="238209" y="74119"/>
                        <a:pt x="242213" y="85111"/>
                        <a:pt x="250012" y="92988"/>
                      </a:cubicBezTo>
                      <a:cubicBezTo>
                        <a:pt x="254836" y="97865"/>
                        <a:pt x="260417" y="100864"/>
                        <a:pt x="266149" y="101660"/>
                      </a:cubicBezTo>
                      <a:cubicBezTo>
                        <a:pt x="267124" y="101796"/>
                        <a:pt x="268099" y="101864"/>
                        <a:pt x="269065" y="101864"/>
                      </a:cubicBezTo>
                      <a:cubicBezTo>
                        <a:pt x="275248" y="101864"/>
                        <a:pt x="281124" y="99151"/>
                        <a:pt x="284579" y="94546"/>
                      </a:cubicBezTo>
                      <a:cubicBezTo>
                        <a:pt x="285284" y="93604"/>
                        <a:pt x="286870" y="92075"/>
                        <a:pt x="288550" y="90610"/>
                      </a:cubicBezTo>
                      <a:cubicBezTo>
                        <a:pt x="288884" y="90852"/>
                        <a:pt x="289258" y="91037"/>
                        <a:pt x="289642" y="91192"/>
                      </a:cubicBezTo>
                      <a:cubicBezTo>
                        <a:pt x="307588" y="122217"/>
                        <a:pt x="313412" y="160843"/>
                        <a:pt x="305172" y="195672"/>
                      </a:cubicBezTo>
                      <a:cubicBezTo>
                        <a:pt x="304928" y="196701"/>
                        <a:pt x="304671" y="197740"/>
                        <a:pt x="304419" y="198788"/>
                      </a:cubicBezTo>
                      <a:cubicBezTo>
                        <a:pt x="301818" y="209440"/>
                        <a:pt x="298867" y="221515"/>
                        <a:pt x="304516" y="232249"/>
                      </a:cubicBezTo>
                      <a:cubicBezTo>
                        <a:pt x="305409" y="233948"/>
                        <a:pt x="306521" y="235515"/>
                        <a:pt x="307797" y="236947"/>
                      </a:cubicBezTo>
                      <a:cubicBezTo>
                        <a:pt x="305239" y="252253"/>
                        <a:pt x="301503" y="269656"/>
                        <a:pt x="293693" y="284846"/>
                      </a:cubicBezTo>
                      <a:cubicBezTo>
                        <a:pt x="283497" y="304680"/>
                        <a:pt x="265790" y="321123"/>
                        <a:pt x="245116" y="329945"/>
                      </a:cubicBezTo>
                      <a:cubicBezTo>
                        <a:pt x="227509" y="337462"/>
                        <a:pt x="202753" y="342669"/>
                        <a:pt x="152641" y="324326"/>
                      </a:cubicBezTo>
                      <a:cubicBezTo>
                        <a:pt x="148071" y="322651"/>
                        <a:pt x="143387" y="321011"/>
                        <a:pt x="138860" y="319418"/>
                      </a:cubicBezTo>
                      <a:cubicBezTo>
                        <a:pt x="124970" y="314547"/>
                        <a:pt x="110605" y="309509"/>
                        <a:pt x="97492" y="302885"/>
                      </a:cubicBezTo>
                      <a:cubicBezTo>
                        <a:pt x="81332" y="294722"/>
                        <a:pt x="68733" y="283764"/>
                        <a:pt x="60046" y="270321"/>
                      </a:cubicBezTo>
                      <a:cubicBezTo>
                        <a:pt x="46405" y="249216"/>
                        <a:pt x="41416" y="222979"/>
                        <a:pt x="46366" y="198337"/>
                      </a:cubicBezTo>
                      <a:cubicBezTo>
                        <a:pt x="49729" y="181579"/>
                        <a:pt x="57659" y="165637"/>
                        <a:pt x="65205" y="152068"/>
                      </a:cubicBezTo>
                      <a:cubicBezTo>
                        <a:pt x="67088" y="151748"/>
                        <a:pt x="68932" y="151229"/>
                        <a:pt x="70684" y="150456"/>
                      </a:cubicBezTo>
                      <a:cubicBezTo>
                        <a:pt x="81793" y="145585"/>
                        <a:pt x="87015" y="134302"/>
                        <a:pt x="91620" y="124353"/>
                      </a:cubicBezTo>
                      <a:cubicBezTo>
                        <a:pt x="92067" y="123372"/>
                        <a:pt x="92518" y="122407"/>
                        <a:pt x="92969" y="121451"/>
                      </a:cubicBezTo>
                      <a:cubicBezTo>
                        <a:pt x="108237" y="89076"/>
                        <a:pt x="136864" y="62501"/>
                        <a:pt x="170238" y="49422"/>
                      </a:cubicBezTo>
                      <a:cubicBezTo>
                        <a:pt x="170637" y="49544"/>
                        <a:pt x="171044" y="49631"/>
                        <a:pt x="171457" y="49650"/>
                      </a:cubicBezTo>
                      <a:cubicBezTo>
                        <a:pt x="171854" y="51830"/>
                        <a:pt x="172141" y="54023"/>
                        <a:pt x="172107" y="55202"/>
                      </a:cubicBezTo>
                      <a:cubicBezTo>
                        <a:pt x="171913" y="61856"/>
                        <a:pt x="175824" y="68548"/>
                        <a:pt x="182080" y="72251"/>
                      </a:cubicBezTo>
                      <a:cubicBezTo>
                        <a:pt x="186020" y="74585"/>
                        <a:pt x="190747" y="75784"/>
                        <a:pt x="195920" y="75784"/>
                      </a:cubicBezTo>
                      <a:cubicBezTo>
                        <a:pt x="197284" y="75784"/>
                        <a:pt x="198682" y="75701"/>
                        <a:pt x="200108" y="75532"/>
                      </a:cubicBezTo>
                      <a:cubicBezTo>
                        <a:pt x="211121" y="74231"/>
                        <a:pt x="221098" y="68136"/>
                        <a:pt x="226801" y="59221"/>
                      </a:cubicBezTo>
                      <a:cubicBezTo>
                        <a:pt x="232871" y="49728"/>
                        <a:pt x="233639" y="37343"/>
                        <a:pt x="228756" y="27657"/>
                      </a:cubicBezTo>
                      <a:cubicBezTo>
                        <a:pt x="223573" y="17383"/>
                        <a:pt x="212198" y="10870"/>
                        <a:pt x="201080" y="11812"/>
                      </a:cubicBezTo>
                      <a:cubicBezTo>
                        <a:pt x="200871" y="11831"/>
                        <a:pt x="200676" y="11884"/>
                        <a:pt x="200477" y="11928"/>
                      </a:cubicBezTo>
                      <a:cubicBezTo>
                        <a:pt x="197119" y="6556"/>
                        <a:pt x="191398" y="2557"/>
                        <a:pt x="185540" y="1028"/>
                      </a:cubicBezTo>
                      <a:cubicBezTo>
                        <a:pt x="176324" y="-1379"/>
                        <a:pt x="166832" y="868"/>
                        <a:pt x="158761" y="3382"/>
                      </a:cubicBezTo>
                      <a:cubicBezTo>
                        <a:pt x="142766" y="8371"/>
                        <a:pt x="127318" y="15587"/>
                        <a:pt x="112852" y="24832"/>
                      </a:cubicBezTo>
                      <a:cubicBezTo>
                        <a:pt x="87490" y="41041"/>
                        <a:pt x="65855" y="63088"/>
                        <a:pt x="50292" y="88586"/>
                      </a:cubicBezTo>
                      <a:cubicBezTo>
                        <a:pt x="49341" y="90144"/>
                        <a:pt x="48244" y="91838"/>
                        <a:pt x="47084" y="93638"/>
                      </a:cubicBezTo>
                      <a:cubicBezTo>
                        <a:pt x="40683" y="103558"/>
                        <a:pt x="32719" y="115899"/>
                        <a:pt x="33355" y="127230"/>
                      </a:cubicBezTo>
                      <a:cubicBezTo>
                        <a:pt x="33413" y="128240"/>
                        <a:pt x="33534" y="129244"/>
                        <a:pt x="33719" y="130239"/>
                      </a:cubicBezTo>
                      <a:cubicBezTo>
                        <a:pt x="33311" y="130603"/>
                        <a:pt x="32942" y="131026"/>
                        <a:pt x="32661" y="131535"/>
                      </a:cubicBezTo>
                      <a:cubicBezTo>
                        <a:pt x="20422" y="153626"/>
                        <a:pt x="7226" y="180138"/>
                        <a:pt x="2131" y="209231"/>
                      </a:cubicBezTo>
                      <a:cubicBezTo>
                        <a:pt x="-3319" y="240378"/>
                        <a:pt x="1767" y="269758"/>
                        <a:pt x="16457" y="291951"/>
                      </a:cubicBezTo>
                      <a:cubicBezTo>
                        <a:pt x="23596" y="302739"/>
                        <a:pt x="33496" y="312532"/>
                        <a:pt x="45885" y="321059"/>
                      </a:cubicBezTo>
                      <a:cubicBezTo>
                        <a:pt x="52704" y="325747"/>
                        <a:pt x="60124" y="328839"/>
                        <a:pt x="67297" y="331823"/>
                      </a:cubicBezTo>
                      <a:cubicBezTo>
                        <a:pt x="74343" y="334754"/>
                        <a:pt x="80992" y="337526"/>
                        <a:pt x="86874" y="341631"/>
                      </a:cubicBezTo>
                      <a:cubicBezTo>
                        <a:pt x="89892" y="343743"/>
                        <a:pt x="91838" y="345945"/>
                        <a:pt x="92663" y="348183"/>
                      </a:cubicBezTo>
                      <a:cubicBezTo>
                        <a:pt x="93818" y="351317"/>
                        <a:pt x="93086" y="355423"/>
                        <a:pt x="92309" y="359019"/>
                      </a:cubicBezTo>
                      <a:cubicBezTo>
                        <a:pt x="89460" y="372244"/>
                        <a:pt x="84967" y="385405"/>
                        <a:pt x="80623" y="398130"/>
                      </a:cubicBezTo>
                      <a:cubicBezTo>
                        <a:pt x="75241" y="413902"/>
                        <a:pt x="69675" y="430213"/>
                        <a:pt x="66967" y="447218"/>
                      </a:cubicBezTo>
                      <a:cubicBezTo>
                        <a:pt x="62381" y="476010"/>
                        <a:pt x="65467" y="506934"/>
                        <a:pt x="75663" y="534291"/>
                      </a:cubicBezTo>
                      <a:cubicBezTo>
                        <a:pt x="81584" y="550169"/>
                        <a:pt x="89732" y="564427"/>
                        <a:pt x="99875" y="576667"/>
                      </a:cubicBezTo>
                      <a:cubicBezTo>
                        <a:pt x="130474" y="613588"/>
                        <a:pt x="183264" y="635237"/>
                        <a:pt x="244713" y="636067"/>
                      </a:cubicBezTo>
                      <a:cubicBezTo>
                        <a:pt x="245960" y="636082"/>
                        <a:pt x="247221" y="636091"/>
                        <a:pt x="248502" y="636091"/>
                      </a:cubicBezTo>
                      <a:cubicBezTo>
                        <a:pt x="283474" y="636091"/>
                        <a:pt x="331824" y="629526"/>
                        <a:pt x="370969" y="599699"/>
                      </a:cubicBezTo>
                      <a:cubicBezTo>
                        <a:pt x="408991" y="570722"/>
                        <a:pt x="427899" y="527646"/>
                        <a:pt x="437071" y="496611"/>
                      </a:cubicBezTo>
                      <a:cubicBezTo>
                        <a:pt x="448393" y="458293"/>
                        <a:pt x="451542" y="419133"/>
                        <a:pt x="454236" y="375597"/>
                      </a:cubicBezTo>
                      <a:cubicBezTo>
                        <a:pt x="456201" y="343839"/>
                        <a:pt x="458424" y="307844"/>
                        <a:pt x="479170" y="282235"/>
                      </a:cubicBezTo>
                      <a:cubicBezTo>
                        <a:pt x="479486" y="281842"/>
                        <a:pt x="479709" y="281416"/>
                        <a:pt x="479893" y="280968"/>
                      </a:cubicBezTo>
                      <a:cubicBezTo>
                        <a:pt x="491031" y="285507"/>
                        <a:pt x="503096" y="287748"/>
                        <a:pt x="515252" y="287748"/>
                      </a:cubicBezTo>
                      <a:cubicBezTo>
                        <a:pt x="538416" y="287748"/>
                        <a:pt x="561871" y="279629"/>
                        <a:pt x="579686" y="263842"/>
                      </a:cubicBezTo>
                      <a:cubicBezTo>
                        <a:pt x="608192" y="238577"/>
                        <a:pt x="620063" y="195580"/>
                        <a:pt x="608551" y="159275"/>
                      </a:cubicBezTo>
                      <a:close/>
                      <a:moveTo>
                        <a:pt x="282198" y="84655"/>
                      </a:moveTo>
                      <a:cubicBezTo>
                        <a:pt x="282110" y="84752"/>
                        <a:pt x="282013" y="84849"/>
                        <a:pt x="281911" y="84951"/>
                      </a:cubicBezTo>
                      <a:cubicBezTo>
                        <a:pt x="278057" y="88702"/>
                        <a:pt x="273122" y="92517"/>
                        <a:pt x="267532" y="91741"/>
                      </a:cubicBezTo>
                      <a:cubicBezTo>
                        <a:pt x="263067" y="91119"/>
                        <a:pt x="259413" y="88246"/>
                        <a:pt x="257132" y="85946"/>
                      </a:cubicBezTo>
                      <a:cubicBezTo>
                        <a:pt x="251506" y="80258"/>
                        <a:pt x="248494" y="72095"/>
                        <a:pt x="249270" y="64636"/>
                      </a:cubicBezTo>
                      <a:cubicBezTo>
                        <a:pt x="250080" y="56881"/>
                        <a:pt x="254933" y="49878"/>
                        <a:pt x="261635" y="46802"/>
                      </a:cubicBezTo>
                      <a:cubicBezTo>
                        <a:pt x="264716" y="45385"/>
                        <a:pt x="268148" y="45006"/>
                        <a:pt x="271593" y="45778"/>
                      </a:cubicBezTo>
                      <a:cubicBezTo>
                        <a:pt x="274772" y="46486"/>
                        <a:pt x="278484" y="46976"/>
                        <a:pt x="280877" y="48816"/>
                      </a:cubicBezTo>
                      <a:cubicBezTo>
                        <a:pt x="280450" y="49340"/>
                        <a:pt x="280047" y="49888"/>
                        <a:pt x="279668" y="50475"/>
                      </a:cubicBezTo>
                      <a:cubicBezTo>
                        <a:pt x="276193" y="55843"/>
                        <a:pt x="275928" y="62729"/>
                        <a:pt x="277499" y="68781"/>
                      </a:cubicBezTo>
                      <a:cubicBezTo>
                        <a:pt x="278339" y="72018"/>
                        <a:pt x="279678" y="75114"/>
                        <a:pt x="281557" y="77885"/>
                      </a:cubicBezTo>
                      <a:cubicBezTo>
                        <a:pt x="283235" y="80365"/>
                        <a:pt x="284454" y="82224"/>
                        <a:pt x="282198" y="84655"/>
                      </a:cubicBezTo>
                      <a:close/>
                      <a:moveTo>
                        <a:pt x="295213" y="81030"/>
                      </a:moveTo>
                      <a:cubicBezTo>
                        <a:pt x="294718" y="80254"/>
                        <a:pt x="294213" y="79477"/>
                        <a:pt x="293713" y="78705"/>
                      </a:cubicBezTo>
                      <a:cubicBezTo>
                        <a:pt x="291272" y="74939"/>
                        <a:pt x="288962" y="71377"/>
                        <a:pt x="287623" y="67563"/>
                      </a:cubicBezTo>
                      <a:cubicBezTo>
                        <a:pt x="286065" y="63118"/>
                        <a:pt x="286235" y="58760"/>
                        <a:pt x="288079" y="55911"/>
                      </a:cubicBezTo>
                      <a:cubicBezTo>
                        <a:pt x="290001" y="52936"/>
                        <a:pt x="293640" y="51635"/>
                        <a:pt x="297358" y="51635"/>
                      </a:cubicBezTo>
                      <a:cubicBezTo>
                        <a:pt x="299591" y="51635"/>
                        <a:pt x="301847" y="52106"/>
                        <a:pt x="303784" y="52965"/>
                      </a:cubicBezTo>
                      <a:cubicBezTo>
                        <a:pt x="310160" y="55794"/>
                        <a:pt x="314877" y="61846"/>
                        <a:pt x="319027" y="67961"/>
                      </a:cubicBezTo>
                      <a:cubicBezTo>
                        <a:pt x="327927" y="81093"/>
                        <a:pt x="335104" y="95560"/>
                        <a:pt x="340370" y="110963"/>
                      </a:cubicBezTo>
                      <a:cubicBezTo>
                        <a:pt x="347611" y="132166"/>
                        <a:pt x="351042" y="154664"/>
                        <a:pt x="350470" y="177062"/>
                      </a:cubicBezTo>
                      <a:cubicBezTo>
                        <a:pt x="350217" y="186762"/>
                        <a:pt x="347820" y="196163"/>
                        <a:pt x="347499" y="205670"/>
                      </a:cubicBezTo>
                      <a:cubicBezTo>
                        <a:pt x="347213" y="214012"/>
                        <a:pt x="346572" y="224120"/>
                        <a:pt x="340719" y="230677"/>
                      </a:cubicBezTo>
                      <a:cubicBezTo>
                        <a:pt x="337313" y="234486"/>
                        <a:pt x="331819" y="236340"/>
                        <a:pt x="326020" y="235622"/>
                      </a:cubicBezTo>
                      <a:cubicBezTo>
                        <a:pt x="307666" y="233366"/>
                        <a:pt x="311883" y="210814"/>
                        <a:pt x="314920" y="197977"/>
                      </a:cubicBezTo>
                      <a:cubicBezTo>
                        <a:pt x="324335" y="158173"/>
                        <a:pt x="317153" y="115549"/>
                        <a:pt x="295213" y="81030"/>
                      </a:cubicBezTo>
                      <a:close/>
                      <a:moveTo>
                        <a:pt x="203423" y="23803"/>
                      </a:moveTo>
                      <a:cubicBezTo>
                        <a:pt x="203491" y="23109"/>
                        <a:pt x="203520" y="22425"/>
                        <a:pt x="203511" y="21751"/>
                      </a:cubicBezTo>
                      <a:cubicBezTo>
                        <a:pt x="203501" y="21299"/>
                        <a:pt x="209757" y="23624"/>
                        <a:pt x="210140" y="23828"/>
                      </a:cubicBezTo>
                      <a:cubicBezTo>
                        <a:pt x="214935" y="26356"/>
                        <a:pt x="219453" y="30005"/>
                        <a:pt x="221060" y="35295"/>
                      </a:cubicBezTo>
                      <a:cubicBezTo>
                        <a:pt x="222942" y="41468"/>
                        <a:pt x="221826" y="48418"/>
                        <a:pt x="218366" y="53824"/>
                      </a:cubicBezTo>
                      <a:cubicBezTo>
                        <a:pt x="213236" y="61836"/>
                        <a:pt x="202773" y="66723"/>
                        <a:pt x="193310" y="65724"/>
                      </a:cubicBezTo>
                      <a:cubicBezTo>
                        <a:pt x="187516" y="65107"/>
                        <a:pt x="184046" y="61113"/>
                        <a:pt x="181857" y="56037"/>
                      </a:cubicBezTo>
                      <a:cubicBezTo>
                        <a:pt x="180309" y="52456"/>
                        <a:pt x="178819" y="46414"/>
                        <a:pt x="183288" y="44235"/>
                      </a:cubicBezTo>
                      <a:cubicBezTo>
                        <a:pt x="186030" y="42895"/>
                        <a:pt x="189281" y="42318"/>
                        <a:pt x="191869" y="40697"/>
                      </a:cubicBezTo>
                      <a:cubicBezTo>
                        <a:pt x="198565" y="36494"/>
                        <a:pt x="202778" y="30336"/>
                        <a:pt x="203423" y="23803"/>
                      </a:cubicBezTo>
                      <a:close/>
                      <a:moveTo>
                        <a:pt x="44949" y="118019"/>
                      </a:moveTo>
                      <a:cubicBezTo>
                        <a:pt x="48409" y="106945"/>
                        <a:pt x="57756" y="95235"/>
                        <a:pt x="62352" y="88275"/>
                      </a:cubicBezTo>
                      <a:cubicBezTo>
                        <a:pt x="76867" y="66311"/>
                        <a:pt x="96070" y="47447"/>
                        <a:pt x="118248" y="33272"/>
                      </a:cubicBezTo>
                      <a:cubicBezTo>
                        <a:pt x="131963" y="24507"/>
                        <a:pt x="146595" y="17669"/>
                        <a:pt x="161742" y="12947"/>
                      </a:cubicBezTo>
                      <a:cubicBezTo>
                        <a:pt x="168797" y="10749"/>
                        <a:pt x="176261" y="8958"/>
                        <a:pt x="183012" y="10720"/>
                      </a:cubicBezTo>
                      <a:cubicBezTo>
                        <a:pt x="188471" y="12146"/>
                        <a:pt x="194013" y="17174"/>
                        <a:pt x="193455" y="22813"/>
                      </a:cubicBezTo>
                      <a:cubicBezTo>
                        <a:pt x="193120" y="26191"/>
                        <a:pt x="190538" y="29705"/>
                        <a:pt x="186544" y="32209"/>
                      </a:cubicBezTo>
                      <a:cubicBezTo>
                        <a:pt x="183119" y="34359"/>
                        <a:pt x="179100" y="35703"/>
                        <a:pt x="174844" y="37125"/>
                      </a:cubicBezTo>
                      <a:cubicBezTo>
                        <a:pt x="173965" y="37421"/>
                        <a:pt x="173092" y="37712"/>
                        <a:pt x="172223" y="38013"/>
                      </a:cubicBezTo>
                      <a:cubicBezTo>
                        <a:pt x="149677" y="45773"/>
                        <a:pt x="129100" y="58949"/>
                        <a:pt x="112483" y="76036"/>
                      </a:cubicBezTo>
                      <a:cubicBezTo>
                        <a:pt x="104184" y="84568"/>
                        <a:pt x="96876" y="94065"/>
                        <a:pt x="90776" y="104290"/>
                      </a:cubicBezTo>
                      <a:cubicBezTo>
                        <a:pt x="84321" y="115117"/>
                        <a:pt x="79429" y="125848"/>
                        <a:pt x="71373" y="135922"/>
                      </a:cubicBezTo>
                      <a:cubicBezTo>
                        <a:pt x="66079" y="142541"/>
                        <a:pt x="59760" y="144605"/>
                        <a:pt x="51767" y="139697"/>
                      </a:cubicBezTo>
                      <a:cubicBezTo>
                        <a:pt x="43090" y="134374"/>
                        <a:pt x="42343" y="126377"/>
                        <a:pt x="44949" y="118019"/>
                      </a:cubicBezTo>
                      <a:close/>
                      <a:moveTo>
                        <a:pt x="466738" y="282070"/>
                      </a:moveTo>
                      <a:cubicBezTo>
                        <a:pt x="463525" y="286602"/>
                        <a:pt x="460923" y="291141"/>
                        <a:pt x="458662" y="296818"/>
                      </a:cubicBezTo>
                      <a:cubicBezTo>
                        <a:pt x="455366" y="305117"/>
                        <a:pt x="452818" y="313697"/>
                        <a:pt x="450853" y="322404"/>
                      </a:cubicBezTo>
                      <a:cubicBezTo>
                        <a:pt x="446952" y="339665"/>
                        <a:pt x="445331" y="357345"/>
                        <a:pt x="444238" y="374976"/>
                      </a:cubicBezTo>
                      <a:cubicBezTo>
                        <a:pt x="441585" y="417896"/>
                        <a:pt x="438493" y="456458"/>
                        <a:pt x="427467" y="493772"/>
                      </a:cubicBezTo>
                      <a:cubicBezTo>
                        <a:pt x="418722" y="523375"/>
                        <a:pt x="400766" y="564393"/>
                        <a:pt x="364897" y="591730"/>
                      </a:cubicBezTo>
                      <a:cubicBezTo>
                        <a:pt x="326593" y="620921"/>
                        <a:pt x="278499" y="626502"/>
                        <a:pt x="244848" y="626051"/>
                      </a:cubicBezTo>
                      <a:cubicBezTo>
                        <a:pt x="186340" y="625259"/>
                        <a:pt x="136312" y="604930"/>
                        <a:pt x="107586" y="570275"/>
                      </a:cubicBezTo>
                      <a:cubicBezTo>
                        <a:pt x="98162" y="558899"/>
                        <a:pt x="90582" y="545617"/>
                        <a:pt x="85049" y="530791"/>
                      </a:cubicBezTo>
                      <a:cubicBezTo>
                        <a:pt x="75450" y="505032"/>
                        <a:pt x="72538" y="475908"/>
                        <a:pt x="76862" y="448790"/>
                      </a:cubicBezTo>
                      <a:cubicBezTo>
                        <a:pt x="79434" y="432634"/>
                        <a:pt x="84860" y="416740"/>
                        <a:pt x="90106" y="401366"/>
                      </a:cubicBezTo>
                      <a:cubicBezTo>
                        <a:pt x="94542" y="388366"/>
                        <a:pt x="99132" y="374922"/>
                        <a:pt x="102102" y="361131"/>
                      </a:cubicBezTo>
                      <a:cubicBezTo>
                        <a:pt x="103175" y="356161"/>
                        <a:pt x="104146" y="350381"/>
                        <a:pt x="102068" y="344728"/>
                      </a:cubicBezTo>
                      <a:cubicBezTo>
                        <a:pt x="100525" y="340530"/>
                        <a:pt x="97347" y="336724"/>
                        <a:pt x="92615" y="333420"/>
                      </a:cubicBezTo>
                      <a:cubicBezTo>
                        <a:pt x="85845" y="328693"/>
                        <a:pt x="78376" y="325582"/>
                        <a:pt x="71150" y="322578"/>
                      </a:cubicBezTo>
                      <a:cubicBezTo>
                        <a:pt x="64142" y="319662"/>
                        <a:pt x="57523" y="316900"/>
                        <a:pt x="51568" y="312804"/>
                      </a:cubicBezTo>
                      <a:cubicBezTo>
                        <a:pt x="40236" y="305011"/>
                        <a:pt x="31239" y="296134"/>
                        <a:pt x="24814" y="286428"/>
                      </a:cubicBezTo>
                      <a:cubicBezTo>
                        <a:pt x="11546" y="266375"/>
                        <a:pt x="6993" y="239573"/>
                        <a:pt x="12002" y="210960"/>
                      </a:cubicBezTo>
                      <a:cubicBezTo>
                        <a:pt x="16476" y="185398"/>
                        <a:pt x="27721" y="161614"/>
                        <a:pt x="38747" y="141280"/>
                      </a:cubicBezTo>
                      <a:cubicBezTo>
                        <a:pt x="40833" y="143974"/>
                        <a:pt x="43454" y="146347"/>
                        <a:pt x="46531" y="148234"/>
                      </a:cubicBezTo>
                      <a:cubicBezTo>
                        <a:pt x="48943" y="149715"/>
                        <a:pt x="51495" y="150802"/>
                        <a:pt x="54097" y="151500"/>
                      </a:cubicBezTo>
                      <a:cubicBezTo>
                        <a:pt x="46924" y="164788"/>
                        <a:pt x="39824" y="180066"/>
                        <a:pt x="36548" y="196362"/>
                      </a:cubicBezTo>
                      <a:cubicBezTo>
                        <a:pt x="31093" y="223544"/>
                        <a:pt x="36592" y="252482"/>
                        <a:pt x="51641" y="275761"/>
                      </a:cubicBezTo>
                      <a:cubicBezTo>
                        <a:pt x="61303" y="290713"/>
                        <a:pt x="75217" y="302846"/>
                        <a:pt x="92979" y="311824"/>
                      </a:cubicBezTo>
                      <a:cubicBezTo>
                        <a:pt x="106679" y="318744"/>
                        <a:pt x="121359" y="323893"/>
                        <a:pt x="135549" y="328873"/>
                      </a:cubicBezTo>
                      <a:cubicBezTo>
                        <a:pt x="140049" y="330449"/>
                        <a:pt x="144693" y="332080"/>
                        <a:pt x="149201" y="333730"/>
                      </a:cubicBezTo>
                      <a:cubicBezTo>
                        <a:pt x="168025" y="340622"/>
                        <a:pt x="188952" y="346819"/>
                        <a:pt x="210485" y="346819"/>
                      </a:cubicBezTo>
                      <a:cubicBezTo>
                        <a:pt x="223234" y="346819"/>
                        <a:pt x="236195" y="344645"/>
                        <a:pt x="249056" y="339156"/>
                      </a:cubicBezTo>
                      <a:cubicBezTo>
                        <a:pt x="271841" y="329431"/>
                        <a:pt x="291360" y="311299"/>
                        <a:pt x="302609" y="289423"/>
                      </a:cubicBezTo>
                      <a:cubicBezTo>
                        <a:pt x="310204" y="274640"/>
                        <a:pt x="314174" y="258276"/>
                        <a:pt x="316847" y="243416"/>
                      </a:cubicBezTo>
                      <a:cubicBezTo>
                        <a:pt x="319317" y="244484"/>
                        <a:pt x="321992" y="245222"/>
                        <a:pt x="324802" y="245566"/>
                      </a:cubicBezTo>
                      <a:cubicBezTo>
                        <a:pt x="326025" y="245716"/>
                        <a:pt x="327247" y="245794"/>
                        <a:pt x="328456" y="245794"/>
                      </a:cubicBezTo>
                      <a:cubicBezTo>
                        <a:pt x="330781" y="245794"/>
                        <a:pt x="333047" y="245484"/>
                        <a:pt x="335231" y="244950"/>
                      </a:cubicBezTo>
                      <a:cubicBezTo>
                        <a:pt x="331173" y="267735"/>
                        <a:pt x="325141" y="293353"/>
                        <a:pt x="312703" y="316138"/>
                      </a:cubicBezTo>
                      <a:cubicBezTo>
                        <a:pt x="298785" y="341636"/>
                        <a:pt x="278524" y="359757"/>
                        <a:pt x="255651" y="367167"/>
                      </a:cubicBezTo>
                      <a:cubicBezTo>
                        <a:pt x="242185" y="371531"/>
                        <a:pt x="226824" y="372918"/>
                        <a:pt x="211218" y="371181"/>
                      </a:cubicBezTo>
                      <a:cubicBezTo>
                        <a:pt x="200696" y="370011"/>
                        <a:pt x="190976" y="366294"/>
                        <a:pt x="180683" y="362358"/>
                      </a:cubicBezTo>
                      <a:cubicBezTo>
                        <a:pt x="176979" y="360941"/>
                        <a:pt x="173155" y="359481"/>
                        <a:pt x="169288" y="358140"/>
                      </a:cubicBezTo>
                      <a:cubicBezTo>
                        <a:pt x="153616" y="352730"/>
                        <a:pt x="140577" y="355777"/>
                        <a:pt x="131574" y="366954"/>
                      </a:cubicBezTo>
                      <a:cubicBezTo>
                        <a:pt x="123524" y="376956"/>
                        <a:pt x="118574" y="389094"/>
                        <a:pt x="114788" y="399649"/>
                      </a:cubicBezTo>
                      <a:cubicBezTo>
                        <a:pt x="106868" y="421750"/>
                        <a:pt x="102394" y="441588"/>
                        <a:pt x="101108" y="460301"/>
                      </a:cubicBezTo>
                      <a:cubicBezTo>
                        <a:pt x="100904" y="463257"/>
                        <a:pt x="100782" y="466231"/>
                        <a:pt x="100744" y="469138"/>
                      </a:cubicBezTo>
                      <a:cubicBezTo>
                        <a:pt x="99957" y="526516"/>
                        <a:pt x="135962" y="580170"/>
                        <a:pt x="190345" y="602659"/>
                      </a:cubicBezTo>
                      <a:cubicBezTo>
                        <a:pt x="208848" y="610312"/>
                        <a:pt x="229057" y="614113"/>
                        <a:pt x="249420" y="614113"/>
                      </a:cubicBezTo>
                      <a:cubicBezTo>
                        <a:pt x="273161" y="614113"/>
                        <a:pt x="297120" y="608943"/>
                        <a:pt x="318856" y="598690"/>
                      </a:cubicBezTo>
                      <a:cubicBezTo>
                        <a:pt x="358031" y="580205"/>
                        <a:pt x="389928" y="545729"/>
                        <a:pt x="406381" y="504100"/>
                      </a:cubicBezTo>
                      <a:cubicBezTo>
                        <a:pt x="420168" y="469207"/>
                        <a:pt x="422886" y="431223"/>
                        <a:pt x="425511" y="394490"/>
                      </a:cubicBezTo>
                      <a:cubicBezTo>
                        <a:pt x="425875" y="389390"/>
                        <a:pt x="426239" y="384293"/>
                        <a:pt x="426632" y="379217"/>
                      </a:cubicBezTo>
                      <a:cubicBezTo>
                        <a:pt x="429656" y="340126"/>
                        <a:pt x="434587" y="299958"/>
                        <a:pt x="455323" y="265599"/>
                      </a:cubicBezTo>
                      <a:cubicBezTo>
                        <a:pt x="458172" y="268167"/>
                        <a:pt x="461196" y="270545"/>
                        <a:pt x="464388" y="272709"/>
                      </a:cubicBezTo>
                      <a:cubicBezTo>
                        <a:pt x="466481" y="274125"/>
                        <a:pt x="468635" y="275431"/>
                        <a:pt x="470833" y="276645"/>
                      </a:cubicBezTo>
                      <a:cubicBezTo>
                        <a:pt x="469363" y="278498"/>
                        <a:pt x="468004" y="280284"/>
                        <a:pt x="466738" y="282070"/>
                      </a:cubicBezTo>
                      <a:close/>
                      <a:moveTo>
                        <a:pt x="573042" y="256345"/>
                      </a:moveTo>
                      <a:cubicBezTo>
                        <a:pt x="559512" y="268331"/>
                        <a:pt x="541580" y="275800"/>
                        <a:pt x="522537" y="277373"/>
                      </a:cubicBezTo>
                      <a:cubicBezTo>
                        <a:pt x="503334" y="278954"/>
                        <a:pt x="484679" y="274359"/>
                        <a:pt x="470003" y="264415"/>
                      </a:cubicBezTo>
                      <a:cubicBezTo>
                        <a:pt x="439623" y="243839"/>
                        <a:pt x="426379" y="201283"/>
                        <a:pt x="439197" y="165428"/>
                      </a:cubicBezTo>
                      <a:cubicBezTo>
                        <a:pt x="444429" y="150782"/>
                        <a:pt x="453897" y="137349"/>
                        <a:pt x="466577" y="126585"/>
                      </a:cubicBezTo>
                      <a:cubicBezTo>
                        <a:pt x="494457" y="102902"/>
                        <a:pt x="524672" y="98525"/>
                        <a:pt x="542240" y="104683"/>
                      </a:cubicBezTo>
                      <a:cubicBezTo>
                        <a:pt x="568951" y="114055"/>
                        <a:pt x="590702" y="136131"/>
                        <a:pt x="599001" y="162299"/>
                      </a:cubicBezTo>
                      <a:cubicBezTo>
                        <a:pt x="609353" y="194954"/>
                        <a:pt x="598681" y="233628"/>
                        <a:pt x="573042" y="25634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36" name="任意多边形 135"/>
                <p:cNvSpPr/>
                <p:nvPr/>
              </p:nvSpPr>
              <p:spPr>
                <a:xfrm>
                  <a:off x="-3273781" y="-410465"/>
                  <a:ext cx="149978" cy="155768"/>
                </a:xfrm>
                <a:custGeom>
                  <a:avLst/>
                  <a:gdLst>
                    <a:gd name="connsiteX0" fmla="*/ 96338 w 149978"/>
                    <a:gd name="connsiteY0" fmla="*/ 2492 h 155768"/>
                    <a:gd name="connsiteX1" fmla="*/ 28474 w 149978"/>
                    <a:gd name="connsiteY1" fmla="*/ 21461 h 155768"/>
                    <a:gd name="connsiteX2" fmla="*/ 4310 w 149978"/>
                    <a:gd name="connsiteY2" fmla="*/ 55797 h 155768"/>
                    <a:gd name="connsiteX3" fmla="*/ 31827 w 149978"/>
                    <a:gd name="connsiteY3" fmla="*/ 143816 h 155768"/>
                    <a:gd name="connsiteX4" fmla="*/ 72263 w 149978"/>
                    <a:gd name="connsiteY4" fmla="*/ 155769 h 155768"/>
                    <a:gd name="connsiteX5" fmla="*/ 123524 w 149978"/>
                    <a:gd name="connsiteY5" fmla="*/ 136739 h 155768"/>
                    <a:gd name="connsiteX6" fmla="*/ 146508 w 149978"/>
                    <a:gd name="connsiteY6" fmla="*/ 53482 h 155768"/>
                    <a:gd name="connsiteX7" fmla="*/ 96338 w 149978"/>
                    <a:gd name="connsiteY7" fmla="*/ 2492 h 155768"/>
                    <a:gd name="connsiteX8" fmla="*/ 120206 w 149978"/>
                    <a:gd name="connsiteY8" fmla="*/ 132989 h 155768"/>
                    <a:gd name="connsiteX9" fmla="*/ 34637 w 149978"/>
                    <a:gd name="connsiteY9" fmla="*/ 139666 h 155768"/>
                    <a:gd name="connsiteX10" fmla="*/ 9032 w 149978"/>
                    <a:gd name="connsiteY10" fmla="*/ 57481 h 155768"/>
                    <a:gd name="connsiteX11" fmla="*/ 31720 w 149978"/>
                    <a:gd name="connsiteY11" fmla="*/ 25282 h 155768"/>
                    <a:gd name="connsiteX12" fmla="*/ 81013 w 149978"/>
                    <a:gd name="connsiteY12" fmla="*/ 5098 h 155768"/>
                    <a:gd name="connsiteX13" fmla="*/ 94679 w 149978"/>
                    <a:gd name="connsiteY13" fmla="*/ 7218 h 155768"/>
                    <a:gd name="connsiteX14" fmla="*/ 141733 w 149978"/>
                    <a:gd name="connsiteY14" fmla="*/ 54997 h 155768"/>
                    <a:gd name="connsiteX15" fmla="*/ 120206 w 149978"/>
                    <a:gd name="connsiteY15" fmla="*/ 132989 h 155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9978" h="155768">
                      <a:moveTo>
                        <a:pt x="96338" y="2492"/>
                      </a:moveTo>
                      <a:cubicBezTo>
                        <a:pt x="74078" y="-5317"/>
                        <a:pt x="46216" y="6393"/>
                        <a:pt x="28474" y="21461"/>
                      </a:cubicBezTo>
                      <a:cubicBezTo>
                        <a:pt x="17306" y="30949"/>
                        <a:pt x="8950" y="42825"/>
                        <a:pt x="4310" y="55797"/>
                      </a:cubicBezTo>
                      <a:cubicBezTo>
                        <a:pt x="-7070" y="87637"/>
                        <a:pt x="4762" y="125476"/>
                        <a:pt x="31827" y="143816"/>
                      </a:cubicBezTo>
                      <a:cubicBezTo>
                        <a:pt x="43678" y="151843"/>
                        <a:pt x="57897" y="155769"/>
                        <a:pt x="72263" y="155769"/>
                      </a:cubicBezTo>
                      <a:cubicBezTo>
                        <a:pt x="90689" y="155769"/>
                        <a:pt x="109348" y="149305"/>
                        <a:pt x="123524" y="136739"/>
                      </a:cubicBezTo>
                      <a:cubicBezTo>
                        <a:pt x="146227" y="116624"/>
                        <a:pt x="155675" y="82391"/>
                        <a:pt x="146508" y="53482"/>
                      </a:cubicBezTo>
                      <a:cubicBezTo>
                        <a:pt x="139160" y="30308"/>
                        <a:pt x="119933" y="10766"/>
                        <a:pt x="96338" y="2492"/>
                      </a:cubicBezTo>
                      <a:close/>
                      <a:moveTo>
                        <a:pt x="120206" y="132989"/>
                      </a:moveTo>
                      <a:cubicBezTo>
                        <a:pt x="96634" y="153875"/>
                        <a:pt x="59849" y="156749"/>
                        <a:pt x="34637" y="139666"/>
                      </a:cubicBezTo>
                      <a:cubicBezTo>
                        <a:pt x="9401" y="122574"/>
                        <a:pt x="-1605" y="87240"/>
                        <a:pt x="9032" y="57481"/>
                      </a:cubicBezTo>
                      <a:cubicBezTo>
                        <a:pt x="13371" y="45333"/>
                        <a:pt x="21219" y="34201"/>
                        <a:pt x="31720" y="25282"/>
                      </a:cubicBezTo>
                      <a:cubicBezTo>
                        <a:pt x="48701" y="10858"/>
                        <a:pt x="66784" y="5098"/>
                        <a:pt x="81013" y="5098"/>
                      </a:cubicBezTo>
                      <a:cubicBezTo>
                        <a:pt x="86147" y="5098"/>
                        <a:pt x="90781" y="5850"/>
                        <a:pt x="94679" y="7218"/>
                      </a:cubicBezTo>
                      <a:cubicBezTo>
                        <a:pt x="116823" y="14984"/>
                        <a:pt x="134852" y="33294"/>
                        <a:pt x="141733" y="54997"/>
                      </a:cubicBezTo>
                      <a:cubicBezTo>
                        <a:pt x="150323" y="82075"/>
                        <a:pt x="141466" y="114149"/>
                        <a:pt x="120206" y="13298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37" name="任意多边形 136"/>
                <p:cNvSpPr/>
                <p:nvPr/>
              </p:nvSpPr>
              <p:spPr>
                <a:xfrm>
                  <a:off x="-3247436" y="-382991"/>
                  <a:ext cx="97325" cy="100792"/>
                </a:xfrm>
                <a:custGeom>
                  <a:avLst/>
                  <a:gdLst>
                    <a:gd name="connsiteX0" fmla="*/ 62680 w 97325"/>
                    <a:gd name="connsiteY0" fmla="*/ 1681 h 100792"/>
                    <a:gd name="connsiteX1" fmla="*/ 18377 w 97325"/>
                    <a:gd name="connsiteY1" fmla="*/ 13740 h 100792"/>
                    <a:gd name="connsiteX2" fmla="*/ 2789 w 97325"/>
                    <a:gd name="connsiteY2" fmla="*/ 35914 h 100792"/>
                    <a:gd name="connsiteX3" fmla="*/ 20696 w 97325"/>
                    <a:gd name="connsiteY3" fmla="*/ 93013 h 100792"/>
                    <a:gd name="connsiteX4" fmla="*/ 47000 w 97325"/>
                    <a:gd name="connsiteY4" fmla="*/ 100793 h 100792"/>
                    <a:gd name="connsiteX5" fmla="*/ 80223 w 97325"/>
                    <a:gd name="connsiteY5" fmla="*/ 88471 h 100792"/>
                    <a:gd name="connsiteX6" fmla="*/ 95083 w 97325"/>
                    <a:gd name="connsiteY6" fmla="*/ 34642 h 100792"/>
                    <a:gd name="connsiteX7" fmla="*/ 62680 w 97325"/>
                    <a:gd name="connsiteY7" fmla="*/ 1681 h 100792"/>
                    <a:gd name="connsiteX8" fmla="*/ 73579 w 97325"/>
                    <a:gd name="connsiteY8" fmla="*/ 80973 h 100792"/>
                    <a:gd name="connsiteX9" fmla="*/ 26316 w 97325"/>
                    <a:gd name="connsiteY9" fmla="*/ 84720 h 100792"/>
                    <a:gd name="connsiteX10" fmla="*/ 12223 w 97325"/>
                    <a:gd name="connsiteY10" fmla="*/ 39286 h 100792"/>
                    <a:gd name="connsiteX11" fmla="*/ 24859 w 97325"/>
                    <a:gd name="connsiteY11" fmla="*/ 21373 h 100792"/>
                    <a:gd name="connsiteX12" fmla="*/ 52280 w 97325"/>
                    <a:gd name="connsiteY12" fmla="*/ 9993 h 100792"/>
                    <a:gd name="connsiteX13" fmla="*/ 59360 w 97325"/>
                    <a:gd name="connsiteY13" fmla="*/ 11129 h 100792"/>
                    <a:gd name="connsiteX14" fmla="*/ 85532 w 97325"/>
                    <a:gd name="connsiteY14" fmla="*/ 37671 h 100792"/>
                    <a:gd name="connsiteX15" fmla="*/ 73579 w 97325"/>
                    <a:gd name="connsiteY15" fmla="*/ 80973 h 100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7325" h="100792">
                      <a:moveTo>
                        <a:pt x="62680" y="1681"/>
                      </a:moveTo>
                      <a:cubicBezTo>
                        <a:pt x="47960" y="-3483"/>
                        <a:pt x="29825" y="4020"/>
                        <a:pt x="18377" y="13740"/>
                      </a:cubicBezTo>
                      <a:cubicBezTo>
                        <a:pt x="11180" y="19855"/>
                        <a:pt x="5788" y="27523"/>
                        <a:pt x="2789" y="35914"/>
                      </a:cubicBezTo>
                      <a:cubicBezTo>
                        <a:pt x="-4588" y="56553"/>
                        <a:pt x="3109" y="81100"/>
                        <a:pt x="20696" y="93013"/>
                      </a:cubicBezTo>
                      <a:cubicBezTo>
                        <a:pt x="28408" y="98236"/>
                        <a:pt x="37662" y="100793"/>
                        <a:pt x="47000" y="100793"/>
                      </a:cubicBezTo>
                      <a:cubicBezTo>
                        <a:pt x="58953" y="100793"/>
                        <a:pt x="71041" y="96610"/>
                        <a:pt x="80223" y="88471"/>
                      </a:cubicBezTo>
                      <a:cubicBezTo>
                        <a:pt x="94899" y="75465"/>
                        <a:pt x="101008" y="53331"/>
                        <a:pt x="95083" y="34642"/>
                      </a:cubicBezTo>
                      <a:cubicBezTo>
                        <a:pt x="90327" y="19651"/>
                        <a:pt x="77914" y="7024"/>
                        <a:pt x="62680" y="1681"/>
                      </a:cubicBezTo>
                      <a:close/>
                      <a:moveTo>
                        <a:pt x="73579" y="80973"/>
                      </a:moveTo>
                      <a:cubicBezTo>
                        <a:pt x="60753" y="92339"/>
                        <a:pt x="39992" y="93985"/>
                        <a:pt x="26316" y="84720"/>
                      </a:cubicBezTo>
                      <a:cubicBezTo>
                        <a:pt x="12621" y="75441"/>
                        <a:pt x="6433" y="55485"/>
                        <a:pt x="12223" y="39286"/>
                      </a:cubicBezTo>
                      <a:cubicBezTo>
                        <a:pt x="14630" y="32546"/>
                        <a:pt x="19003" y="26353"/>
                        <a:pt x="24859" y="21373"/>
                      </a:cubicBezTo>
                      <a:cubicBezTo>
                        <a:pt x="31994" y="15317"/>
                        <a:pt x="42705" y="9993"/>
                        <a:pt x="52280" y="9993"/>
                      </a:cubicBezTo>
                      <a:cubicBezTo>
                        <a:pt x="54740" y="9993"/>
                        <a:pt x="57132" y="10347"/>
                        <a:pt x="59360" y="11129"/>
                      </a:cubicBezTo>
                      <a:cubicBezTo>
                        <a:pt x="71682" y="15453"/>
                        <a:pt x="81713" y="25620"/>
                        <a:pt x="85532" y="37671"/>
                      </a:cubicBezTo>
                      <a:cubicBezTo>
                        <a:pt x="90297" y="52705"/>
                        <a:pt x="85386" y="70510"/>
                        <a:pt x="73579" y="8097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138" name="任意多边形 137"/>
                <p:cNvSpPr/>
                <p:nvPr/>
              </p:nvSpPr>
              <p:spPr>
                <a:xfrm>
                  <a:off x="-3230334" y="-365324"/>
                  <a:ext cx="63135" cy="65452"/>
                </a:xfrm>
                <a:custGeom>
                  <a:avLst/>
                  <a:gdLst>
                    <a:gd name="connsiteX0" fmla="*/ 40622 w 63135"/>
                    <a:gd name="connsiteY0" fmla="*/ 1076 h 65452"/>
                    <a:gd name="connsiteX1" fmla="*/ 11941 w 63135"/>
                    <a:gd name="connsiteY1" fmla="*/ 8958 h 65452"/>
                    <a:gd name="connsiteX2" fmla="*/ 1812 w 63135"/>
                    <a:gd name="connsiteY2" fmla="*/ 23362 h 65452"/>
                    <a:gd name="connsiteX3" fmla="*/ 13416 w 63135"/>
                    <a:gd name="connsiteY3" fmla="*/ 60409 h 65452"/>
                    <a:gd name="connsiteX4" fmla="*/ 30465 w 63135"/>
                    <a:gd name="connsiteY4" fmla="*/ 65452 h 65452"/>
                    <a:gd name="connsiteX5" fmla="*/ 52026 w 63135"/>
                    <a:gd name="connsiteY5" fmla="*/ 57454 h 65452"/>
                    <a:gd name="connsiteX6" fmla="*/ 61679 w 63135"/>
                    <a:gd name="connsiteY6" fmla="*/ 22488 h 65452"/>
                    <a:gd name="connsiteX7" fmla="*/ 40622 w 63135"/>
                    <a:gd name="connsiteY7" fmla="*/ 1076 h 65452"/>
                    <a:gd name="connsiteX8" fmla="*/ 48706 w 63135"/>
                    <a:gd name="connsiteY8" fmla="*/ 53703 h 65452"/>
                    <a:gd name="connsiteX9" fmla="*/ 16226 w 63135"/>
                    <a:gd name="connsiteY9" fmla="*/ 56260 h 65452"/>
                    <a:gd name="connsiteX10" fmla="*/ 6529 w 63135"/>
                    <a:gd name="connsiteY10" fmla="*/ 25050 h 65452"/>
                    <a:gd name="connsiteX11" fmla="*/ 15187 w 63135"/>
                    <a:gd name="connsiteY11" fmla="*/ 12772 h 65452"/>
                    <a:gd name="connsiteX12" fmla="*/ 34003 w 63135"/>
                    <a:gd name="connsiteY12" fmla="*/ 5002 h 65452"/>
                    <a:gd name="connsiteX13" fmla="*/ 38968 w 63135"/>
                    <a:gd name="connsiteY13" fmla="*/ 5803 h 65452"/>
                    <a:gd name="connsiteX14" fmla="*/ 56904 w 63135"/>
                    <a:gd name="connsiteY14" fmla="*/ 24002 h 65452"/>
                    <a:gd name="connsiteX15" fmla="*/ 48706 w 63135"/>
                    <a:gd name="connsiteY15" fmla="*/ 53703 h 65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3135" h="65452">
                      <a:moveTo>
                        <a:pt x="40622" y="1076"/>
                      </a:moveTo>
                      <a:cubicBezTo>
                        <a:pt x="31134" y="-2252"/>
                        <a:pt x="19385" y="2634"/>
                        <a:pt x="11941" y="8958"/>
                      </a:cubicBezTo>
                      <a:cubicBezTo>
                        <a:pt x="7262" y="12927"/>
                        <a:pt x="3759" y="17912"/>
                        <a:pt x="1812" y="23362"/>
                      </a:cubicBezTo>
                      <a:cubicBezTo>
                        <a:pt x="-2977" y="36756"/>
                        <a:pt x="2012" y="52683"/>
                        <a:pt x="13416" y="60409"/>
                      </a:cubicBezTo>
                      <a:cubicBezTo>
                        <a:pt x="18415" y="63797"/>
                        <a:pt x="24413" y="65452"/>
                        <a:pt x="30465" y="65452"/>
                      </a:cubicBezTo>
                      <a:cubicBezTo>
                        <a:pt x="38220" y="65452"/>
                        <a:pt x="46066" y="62734"/>
                        <a:pt x="52026" y="57454"/>
                      </a:cubicBezTo>
                      <a:cubicBezTo>
                        <a:pt x="61558" y="49004"/>
                        <a:pt x="65527" y="34630"/>
                        <a:pt x="61679" y="22488"/>
                      </a:cubicBezTo>
                      <a:cubicBezTo>
                        <a:pt x="58592" y="12753"/>
                        <a:pt x="50522" y="4546"/>
                        <a:pt x="40622" y="1076"/>
                      </a:cubicBezTo>
                      <a:close/>
                      <a:moveTo>
                        <a:pt x="48706" y="53703"/>
                      </a:moveTo>
                      <a:cubicBezTo>
                        <a:pt x="39894" y="61511"/>
                        <a:pt x="25631" y="62632"/>
                        <a:pt x="16226" y="56260"/>
                      </a:cubicBezTo>
                      <a:cubicBezTo>
                        <a:pt x="6811" y="49883"/>
                        <a:pt x="2550" y="36173"/>
                        <a:pt x="6529" y="25050"/>
                      </a:cubicBezTo>
                      <a:cubicBezTo>
                        <a:pt x="8179" y="20425"/>
                        <a:pt x="11173" y="16178"/>
                        <a:pt x="15187" y="12772"/>
                      </a:cubicBezTo>
                      <a:cubicBezTo>
                        <a:pt x="20060" y="8632"/>
                        <a:pt x="27397" y="5002"/>
                        <a:pt x="34003" y="5002"/>
                      </a:cubicBezTo>
                      <a:cubicBezTo>
                        <a:pt x="35725" y="5002"/>
                        <a:pt x="37400" y="5251"/>
                        <a:pt x="38968" y="5803"/>
                      </a:cubicBezTo>
                      <a:cubicBezTo>
                        <a:pt x="47411" y="8764"/>
                        <a:pt x="54283" y="15737"/>
                        <a:pt x="56904" y="24002"/>
                      </a:cubicBezTo>
                      <a:cubicBezTo>
                        <a:pt x="60175" y="34315"/>
                        <a:pt x="56802" y="46530"/>
                        <a:pt x="48706" y="5370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131" name="图片 130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65469" flipV="1">
              <a:off x="2306171" y="1926623"/>
              <a:ext cx="426507" cy="230787"/>
            </a:xfrm>
            <a:prstGeom prst="rect">
              <a:avLst/>
            </a:prstGeom>
          </p:spPr>
        </p:pic>
        <p:pic>
          <p:nvPicPr>
            <p:cNvPr id="132" name="图片 131"/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07975">
              <a:off x="2771534" y="2521531"/>
              <a:ext cx="426507" cy="230787"/>
            </a:xfrm>
            <a:prstGeom prst="rect">
              <a:avLst/>
            </a:prstGeom>
            <a:effectLst>
              <a:softEdge rad="63500"/>
            </a:effectLst>
          </p:spPr>
        </p:pic>
      </p:grpSp>
      <p:sp>
        <p:nvSpPr>
          <p:cNvPr id="8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230817"/>
            <a:ext cx="10858500" cy="29360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marL="0" indent="0" algn="r">
              <a:lnSpc>
                <a:spcPct val="120000"/>
              </a:lnSpc>
              <a:buNone/>
              <a:defRPr lang="en-US" altLang="zh-CN" sz="1200" b="0" smtClean="0"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zh-CN" altLang="en-US" dirty="0"/>
              <a:t>汇报人 </a:t>
            </a:r>
            <a:r>
              <a:rPr lang="en-US" altLang="zh-CN" dirty="0"/>
              <a:t>/ OfficePLUS</a:t>
            </a:r>
            <a:endParaRPr lang="en-US" altLang="zh-CN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5" hasCustomPrompt="1"/>
          </p:nvPr>
        </p:nvSpPr>
        <p:spPr>
          <a:xfrm>
            <a:off x="660400" y="5524424"/>
            <a:ext cx="10858500" cy="29360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marL="0" indent="0" algn="r">
              <a:lnSpc>
                <a:spcPct val="120000"/>
              </a:lnSpc>
              <a:buNone/>
              <a:defRPr lang="en-US" altLang="zh-CN" sz="1200" b="0" smtClean="0"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 lang="en-US" altLang="zh-CN" sz="1600" smtClean="0"/>
            </a:lvl2pPr>
            <a:lvl3pPr>
              <a:defRPr lang="en-US" altLang="zh-CN" sz="1400" smtClean="0"/>
            </a:lvl3pPr>
            <a:lvl4pPr>
              <a:defRPr lang="en-US" altLang="zh-CN" sz="1200" smtClean="0"/>
            </a:lvl4pPr>
            <a:lvl5pPr>
              <a:defRPr lang="zh-CN" altLang="en-US" sz="1200"/>
            </a:lvl5pPr>
          </a:lstStyle>
          <a:p>
            <a:r>
              <a:rPr lang="en-US" altLang="en-US" dirty="0"/>
              <a:t>www.officeplus.cn</a:t>
            </a:r>
            <a:endParaRPr lang="en-US" altLang="en-US" dirty="0"/>
          </a:p>
        </p:txBody>
      </p:sp>
      <p:sp>
        <p:nvSpPr>
          <p:cNvPr id="4" name="标题 3"/>
          <p:cNvSpPr>
            <a:spLocks noGrp="1"/>
          </p:cNvSpPr>
          <p:nvPr>
            <p:ph type="ctrTitle" hasCustomPrompt="1"/>
          </p:nvPr>
        </p:nvSpPr>
        <p:spPr>
          <a:xfrm>
            <a:off x="4742301" y="2410827"/>
            <a:ext cx="6890899" cy="707886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100000"/>
              </a:lnSpc>
              <a:defRPr lang="zh-CN" altLang="en-US" sz="4000" b="1" dirty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 defTabSz="914400"/>
            <a:r>
              <a:rPr lang="zh-CN" altLang="en-US" dirty="0"/>
              <a:t>单击此处添加内容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8.png"/><Relationship Id="rId3" Type="http://schemas.openxmlformats.org/officeDocument/2006/relationships/tags" Target="../tags/tag17.xml"/><Relationship Id="rId2" Type="http://schemas.openxmlformats.org/officeDocument/2006/relationships/image" Target="../media/image7.png"/><Relationship Id="rId1" Type="http://schemas.openxmlformats.org/officeDocument/2006/relationships/tags" Target="../tags/tag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2.png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image" Target="../media/image4.png"/><Relationship Id="rId3" Type="http://schemas.microsoft.com/office/2007/relationships/hdphoto" Target="../media/image3.wdp"/><Relationship Id="rId2" Type="http://schemas.openxmlformats.org/officeDocument/2006/relationships/image" Target="../media/image5.png"/><Relationship Id="rId11" Type="http://schemas.openxmlformats.org/officeDocument/2006/relationships/slideLayout" Target="../slideLayouts/slideLayout5.xml"/><Relationship Id="rId10" Type="http://schemas.microsoft.com/office/2007/relationships/hdphoto" Target="../media/image10.wdp"/><Relationship Id="rId1" Type="http://schemas.openxmlformats.org/officeDocument/2006/relationships/tags" Target="../tags/tag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614816" y="1939721"/>
            <a:ext cx="6003290" cy="430374"/>
            <a:chOff x="4614816" y="1939721"/>
            <a:chExt cx="6003290" cy="430374"/>
          </a:xfrm>
        </p:grpSpPr>
        <p:sp>
          <p:nvSpPr>
            <p:cNvPr id="3" name="文本框 2"/>
            <p:cNvSpPr txBox="1"/>
            <p:nvPr/>
          </p:nvSpPr>
          <p:spPr>
            <a:xfrm>
              <a:off x="4614816" y="1939721"/>
              <a:ext cx="1723549" cy="43037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dirty="0">
                  <a:gradFill flip="none" rotWithShape="1">
                    <a:gsLst>
                      <a:gs pos="82000">
                        <a:schemeClr val="accent1"/>
                      </a:gs>
                      <a:gs pos="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病理图像分析的</a:t>
              </a:r>
              <a:r>
                <a:rPr lang="zh-CN" altLang="en-US" dirty="0">
                  <a:gradFill flip="none" rotWithShape="1">
                    <a:gsLst>
                      <a:gs pos="82000">
                        <a:schemeClr val="accent1"/>
                      </a:gs>
                      <a:gs pos="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概念</a:t>
              </a:r>
              <a:endParaRPr lang="zh-CN" altLang="en-US" dirty="0">
                <a:gradFill flip="none" rotWithShape="1">
                  <a:gsLst>
                    <a:gs pos="82000">
                      <a:schemeClr val="accent1"/>
                    </a:gs>
                    <a:gs pos="0">
                      <a:schemeClr val="accent1">
                        <a:lumMod val="40000"/>
                        <a:lumOff val="60000"/>
                      </a:schemeClr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795406" y="2043226"/>
              <a:ext cx="3822700" cy="25400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altLang="zh-CN" sz="1400" dirty="0">
                  <a:solidFill>
                    <a:schemeClr val="accent1">
                      <a:lumMod val="60000"/>
                      <a:lumOff val="40000"/>
                      <a:alpha val="40000"/>
                    </a:schemeClr>
                  </a:solidFill>
                </a:rPr>
                <a:t>the concept of histopathology image analysis</a:t>
              </a:r>
              <a:endParaRPr lang="en-US" altLang="zh-CN" sz="1400" dirty="0">
                <a:solidFill>
                  <a:schemeClr val="accent1">
                    <a:lumMod val="60000"/>
                    <a:lumOff val="40000"/>
                    <a:alpha val="40000"/>
                  </a:schemeClr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614816" y="2788274"/>
            <a:ext cx="5537200" cy="430374"/>
            <a:chOff x="4614816" y="2788274"/>
            <a:chExt cx="5537200" cy="430374"/>
          </a:xfrm>
        </p:grpSpPr>
        <p:sp>
          <p:nvSpPr>
            <p:cNvPr id="4" name="文本框 3"/>
            <p:cNvSpPr txBox="1"/>
            <p:nvPr/>
          </p:nvSpPr>
          <p:spPr>
            <a:xfrm>
              <a:off x="4614816" y="2788274"/>
              <a:ext cx="1481183" cy="43037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gradFill flip="none" rotWithShape="1">
                    <a:gsLst>
                      <a:gs pos="82000">
                        <a:schemeClr val="accent1"/>
                      </a:gs>
                      <a:gs pos="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综述论文的</a:t>
              </a:r>
              <a:r>
                <a:rPr lang="zh-CN" altLang="en-US" sz="2000" dirty="0">
                  <a:gradFill flip="none" rotWithShape="1">
                    <a:gsLst>
                      <a:gs pos="82000">
                        <a:schemeClr val="accent1"/>
                      </a:gs>
                      <a:gs pos="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结构</a:t>
              </a:r>
              <a:endParaRPr lang="zh-CN" altLang="en-US" sz="2000" dirty="0">
                <a:gradFill flip="none" rotWithShape="1">
                  <a:gsLst>
                    <a:gs pos="82000">
                      <a:schemeClr val="accent1"/>
                    </a:gs>
                    <a:gs pos="0">
                      <a:schemeClr val="accent1">
                        <a:lumMod val="40000"/>
                        <a:lumOff val="60000"/>
                      </a:schemeClr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794771" y="2891779"/>
              <a:ext cx="3357245" cy="25400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altLang="zh-CN" sz="1400" dirty="0">
                  <a:solidFill>
                    <a:schemeClr val="accent1">
                      <a:lumMod val="60000"/>
                      <a:lumOff val="40000"/>
                      <a:alpha val="40000"/>
                    </a:schemeClr>
                  </a:solidFill>
                </a:rPr>
                <a:t>the structure of the paper</a:t>
              </a:r>
              <a:endParaRPr lang="en-US" altLang="zh-CN" sz="1400" dirty="0">
                <a:solidFill>
                  <a:schemeClr val="accent1">
                    <a:lumMod val="60000"/>
                    <a:lumOff val="40000"/>
                    <a:alpha val="40000"/>
                  </a:schemeClr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14816" y="3576795"/>
            <a:ext cx="6394450" cy="430374"/>
            <a:chOff x="4614816" y="3576795"/>
            <a:chExt cx="6394450" cy="430374"/>
          </a:xfrm>
        </p:grpSpPr>
        <p:sp>
          <p:nvSpPr>
            <p:cNvPr id="5" name="文本框 4"/>
            <p:cNvSpPr txBox="1"/>
            <p:nvPr/>
          </p:nvSpPr>
          <p:spPr>
            <a:xfrm>
              <a:off x="4614816" y="3576795"/>
              <a:ext cx="1474473" cy="43037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gradFill flip="none" rotWithShape="1">
                    <a:gsLst>
                      <a:gs pos="82000">
                        <a:schemeClr val="accent1"/>
                      </a:gs>
                      <a:gs pos="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病理图像分析的</a:t>
              </a:r>
              <a:r>
                <a:rPr lang="zh-CN" altLang="en-US" sz="2000" dirty="0">
                  <a:gradFill flip="none" rotWithShape="1">
                    <a:gsLst>
                      <a:gs pos="82000">
                        <a:schemeClr val="accent1"/>
                      </a:gs>
                      <a:gs pos="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主要方法</a:t>
              </a:r>
              <a:endParaRPr lang="zh-CN" altLang="en-US" sz="2000" dirty="0">
                <a:gradFill flip="none" rotWithShape="1">
                  <a:gsLst>
                    <a:gs pos="82000">
                      <a:schemeClr val="accent1"/>
                    </a:gs>
                    <a:gs pos="0">
                      <a:schemeClr val="accent1">
                        <a:lumMod val="40000"/>
                        <a:lumOff val="60000"/>
                      </a:schemeClr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714126" y="3680300"/>
              <a:ext cx="4295140" cy="25400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altLang="zh-CN" sz="1400" dirty="0">
                  <a:solidFill>
                    <a:schemeClr val="accent1">
                      <a:lumMod val="60000"/>
                      <a:lumOff val="40000"/>
                      <a:alpha val="40000"/>
                    </a:schemeClr>
                  </a:solidFill>
                </a:rPr>
                <a:t>the main methods of histopathology image analysis</a:t>
              </a:r>
              <a:endParaRPr lang="en-US" altLang="zh-CN" sz="1400" dirty="0">
                <a:solidFill>
                  <a:schemeClr val="accent1">
                    <a:lumMod val="60000"/>
                    <a:lumOff val="40000"/>
                    <a:alpha val="40000"/>
                  </a:schemeClr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493532" y="4810082"/>
            <a:ext cx="6515100" cy="834390"/>
            <a:chOff x="4493532" y="4810082"/>
            <a:chExt cx="6515100" cy="834390"/>
          </a:xfrm>
        </p:grpSpPr>
        <p:sp>
          <p:nvSpPr>
            <p:cNvPr id="7" name="文本框 6"/>
            <p:cNvSpPr txBox="1"/>
            <p:nvPr/>
          </p:nvSpPr>
          <p:spPr>
            <a:xfrm>
              <a:off x="4493532" y="4810082"/>
              <a:ext cx="2220595" cy="83439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gradFill flip="none" rotWithShape="1">
                    <a:gsLst>
                      <a:gs pos="82000">
                        <a:schemeClr val="accent1"/>
                      </a:gs>
                      <a:gs pos="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病理图像分析的数据库和</a:t>
              </a:r>
              <a:r>
                <a:rPr lang="zh-CN" altLang="en-US" sz="2000" dirty="0">
                  <a:gradFill flip="none" rotWithShape="1">
                    <a:gsLst>
                      <a:gs pos="82000">
                        <a:schemeClr val="accent1"/>
                      </a:gs>
                      <a:gs pos="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2700000" scaled="1"/>
                    <a:tileRect/>
                  </a:gradFill>
                  <a:latin typeface="+mj-ea"/>
                  <a:ea typeface="+mj-ea"/>
                </a:rPr>
                <a:t>源码</a:t>
              </a:r>
              <a:endParaRPr lang="zh-CN" altLang="en-US" sz="2000" dirty="0">
                <a:gradFill flip="none" rotWithShape="1">
                  <a:gsLst>
                    <a:gs pos="82000">
                      <a:schemeClr val="accent1"/>
                    </a:gs>
                    <a:gs pos="0">
                      <a:schemeClr val="accent1">
                        <a:lumMod val="40000"/>
                        <a:lumOff val="60000"/>
                      </a:schemeClr>
                    </a:gs>
                  </a:gsLst>
                  <a:lin ang="2700000" scaled="1"/>
                  <a:tileRect/>
                </a:gradFill>
                <a:latin typeface="+mj-ea"/>
                <a:ea typeface="+mj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795407" y="4891362"/>
              <a:ext cx="4213225" cy="680085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altLang="zh-CN" sz="1400" dirty="0">
                  <a:solidFill>
                    <a:schemeClr val="accent1">
                      <a:lumMod val="60000"/>
                      <a:lumOff val="40000"/>
                      <a:alpha val="40000"/>
                    </a:schemeClr>
                  </a:solidFill>
                </a:rPr>
                <a:t>the data and code of histopathology image analysis</a:t>
              </a:r>
              <a:endParaRPr lang="en-US" altLang="zh-CN" sz="1400" dirty="0">
                <a:solidFill>
                  <a:schemeClr val="accent1">
                    <a:lumMod val="60000"/>
                    <a:lumOff val="40000"/>
                    <a:alpha val="40000"/>
                  </a:schemeClr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987314" y="4416664"/>
            <a:ext cx="4246880" cy="706755"/>
          </a:xfrm>
        </p:spPr>
        <p:txBody>
          <a:bodyPr/>
          <a:lstStyle/>
          <a:p>
            <a:r>
              <a:rPr lang="zh-CN" altLang="en-US" sz="4000" dirty="0"/>
              <a:t>病理图像分析</a:t>
            </a:r>
            <a:r>
              <a:rPr lang="zh-CN" altLang="en-US" sz="4000" dirty="0"/>
              <a:t>概念</a:t>
            </a:r>
            <a:endParaRPr lang="zh-CN" altLang="en-US" sz="400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5142873" y="777168"/>
            <a:ext cx="1888659" cy="2692389"/>
          </a:xfrm>
        </p:spPr>
        <p:txBody>
          <a:bodyPr/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>
          <a:xfrm>
            <a:off x="5030464" y="3560998"/>
            <a:ext cx="2238113" cy="763094"/>
          </a:xfrm>
        </p:spPr>
        <p:txBody>
          <a:bodyPr/>
          <a:lstStyle/>
          <a:p>
            <a:r>
              <a:rPr lang="en-US" altLang="zh-CN" sz="4000" dirty="0"/>
              <a:t>Part One</a:t>
            </a:r>
            <a:endParaRPr lang="zh-CN" altLang="en-US" sz="4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/>
          <p:nvPr>
            <p:ph type="title"/>
          </p:nvPr>
        </p:nvSpPr>
        <p:spPr>
          <a:xfrm>
            <a:off x="800488" y="543335"/>
            <a:ext cx="10858500" cy="460375"/>
          </a:xfrm>
        </p:spPr>
        <p:txBody>
          <a:bodyPr/>
          <a:p>
            <a:r>
              <a:rPr lang="en-US" altLang="zh-CN"/>
              <a:t>The concept of histopathology image analysis</a:t>
            </a:r>
            <a:endParaRPr lang="en-US" altLang="zh-CN"/>
          </a:p>
        </p:txBody>
      </p:sp>
      <p:sp>
        <p:nvSpPr>
          <p:cNvPr id="38" name="文本框 37"/>
          <p:cNvSpPr txBox="1"/>
          <p:nvPr/>
        </p:nvSpPr>
        <p:spPr>
          <a:xfrm>
            <a:off x="800735" y="1380490"/>
            <a:ext cx="10890250" cy="9944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Histop</a:t>
            </a:r>
            <a:r>
              <a:rPr lang="zh-CN" altLang="en-US"/>
              <a:t>athological image analysis adopts advanced image processing technology and high-precision hardware configuration, and realizes color and automation from the acquisition, measurement and processing of system signals to printout.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22020" y="2751455"/>
            <a:ext cx="3989705" cy="28346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911725" y="2751455"/>
            <a:ext cx="3799840" cy="28448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097645" y="2901315"/>
            <a:ext cx="4064000" cy="10306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configuration</a:t>
            </a:r>
            <a:endParaRPr lang="en-US" altLang="zh-CN"/>
          </a:p>
          <a:p>
            <a:r>
              <a:rPr lang="en-US" altLang="zh-CN"/>
              <a:t>realizes color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495313" y="4353161"/>
            <a:ext cx="3230880" cy="706755"/>
          </a:xfrm>
        </p:spPr>
        <p:txBody>
          <a:bodyPr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sz="4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cs typeface="+mn-cs"/>
              </a:rPr>
              <a:t>综述论文</a:t>
            </a:r>
            <a:r>
              <a:rPr kumimoji="0" sz="4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cs typeface="+mn-cs"/>
              </a:rPr>
              <a:t>结构</a:t>
            </a:r>
            <a:endParaRPr kumimoji="0" sz="4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cs typeface="+mn-c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5142873" y="777168"/>
            <a:ext cx="1888659" cy="2711711"/>
          </a:xfrm>
        </p:spPr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>
          <a:xfrm>
            <a:off x="5050053" y="3635515"/>
            <a:ext cx="2198935" cy="707886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微软雅黑 Light" panose="020B0502040204020203" pitchFamily="34" charset="-122"/>
                <a:cs typeface="+mn-cs"/>
              </a:rPr>
              <a:t>Part Two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微软雅黑 Light" panose="020B0502040204020203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948357" y="211"/>
            <a:ext cx="10600086" cy="6858001"/>
            <a:chOff x="948357" y="152400"/>
            <a:chExt cx="10600086" cy="6858001"/>
          </a:xfrm>
        </p:grpSpPr>
        <p:sp>
          <p:nvSpPr>
            <p:cNvPr id="4" name="任意多边形 3"/>
            <p:cNvSpPr/>
            <p:nvPr/>
          </p:nvSpPr>
          <p:spPr>
            <a:xfrm>
              <a:off x="948357" y="152400"/>
              <a:ext cx="10600086" cy="6858000"/>
            </a:xfrm>
            <a:custGeom>
              <a:avLst/>
              <a:gdLst>
                <a:gd name="connsiteX0" fmla="*/ 1611893 w 10600086"/>
                <a:gd name="connsiteY0" fmla="*/ 0 h 6858000"/>
                <a:gd name="connsiteX1" fmla="*/ 8988194 w 10600086"/>
                <a:gd name="connsiteY1" fmla="*/ 0 h 6858000"/>
                <a:gd name="connsiteX2" fmla="*/ 9047739 w 10600086"/>
                <a:gd name="connsiteY2" fmla="*/ 56772 h 6858000"/>
                <a:gd name="connsiteX3" fmla="*/ 10600086 w 10600086"/>
                <a:gd name="connsiteY3" fmla="*/ 3804468 h 6858000"/>
                <a:gd name="connsiteX4" fmla="*/ 9694922 w 10600086"/>
                <a:gd name="connsiteY4" fmla="*/ 6767773 h 6858000"/>
                <a:gd name="connsiteX5" fmla="*/ 9630760 w 10600086"/>
                <a:gd name="connsiteY5" fmla="*/ 6858000 h 6858000"/>
                <a:gd name="connsiteX6" fmla="*/ 969327 w 10600086"/>
                <a:gd name="connsiteY6" fmla="*/ 6858000 h 6858000"/>
                <a:gd name="connsiteX7" fmla="*/ 905164 w 10600086"/>
                <a:gd name="connsiteY7" fmla="*/ 6767773 h 6858000"/>
                <a:gd name="connsiteX8" fmla="*/ 0 w 10600086"/>
                <a:gd name="connsiteY8" fmla="*/ 3804468 h 6858000"/>
                <a:gd name="connsiteX9" fmla="*/ 1552347 w 10600086"/>
                <a:gd name="connsiteY9" fmla="*/ 5677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0086" h="6858000">
                  <a:moveTo>
                    <a:pt x="1611893" y="0"/>
                  </a:moveTo>
                  <a:lnTo>
                    <a:pt x="8988194" y="0"/>
                  </a:lnTo>
                  <a:lnTo>
                    <a:pt x="9047739" y="56772"/>
                  </a:lnTo>
                  <a:cubicBezTo>
                    <a:pt x="10006859" y="1015891"/>
                    <a:pt x="10600086" y="2340902"/>
                    <a:pt x="10600086" y="3804468"/>
                  </a:cubicBezTo>
                  <a:cubicBezTo>
                    <a:pt x="10600086" y="4902143"/>
                    <a:pt x="10266396" y="5921880"/>
                    <a:pt x="9694922" y="6767773"/>
                  </a:cubicBezTo>
                  <a:lnTo>
                    <a:pt x="9630760" y="6858000"/>
                  </a:lnTo>
                  <a:lnTo>
                    <a:pt x="969327" y="6858000"/>
                  </a:lnTo>
                  <a:lnTo>
                    <a:pt x="905164" y="6767773"/>
                  </a:lnTo>
                  <a:cubicBezTo>
                    <a:pt x="333691" y="5921880"/>
                    <a:pt x="0" y="4902143"/>
                    <a:pt x="0" y="3804468"/>
                  </a:cubicBezTo>
                  <a:cubicBezTo>
                    <a:pt x="0" y="2340902"/>
                    <a:pt x="593228" y="1015891"/>
                    <a:pt x="1552347" y="56772"/>
                  </a:cubicBezTo>
                  <a:close/>
                </a:path>
              </a:pathLst>
            </a:custGeom>
            <a:gradFill>
              <a:gsLst>
                <a:gs pos="4000">
                  <a:schemeClr val="accent1">
                    <a:alpha val="4000"/>
                  </a:schemeClr>
                </a:gs>
                <a:gs pos="50000">
                  <a:srgbClr val="066DCA">
                    <a:alpha val="0"/>
                  </a:srgbClr>
                </a:gs>
                <a:gs pos="96000">
                  <a:schemeClr val="accent1">
                    <a:alpha val="4000"/>
                  </a:schemeClr>
                </a:gs>
              </a:gsLst>
              <a:lin ang="10800000" scaled="1"/>
            </a:gra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3162300" y="873006"/>
              <a:ext cx="6172200" cy="6137395"/>
            </a:xfrm>
            <a:custGeom>
              <a:avLst/>
              <a:gdLst>
                <a:gd name="connsiteX0" fmla="*/ 3086100 w 6172200"/>
                <a:gd name="connsiteY0" fmla="*/ 0 h 6137395"/>
                <a:gd name="connsiteX1" fmla="*/ 6172200 w 6172200"/>
                <a:gd name="connsiteY1" fmla="*/ 3086100 h 6137395"/>
                <a:gd name="connsiteX2" fmla="*/ 3556083 w 6172200"/>
                <a:gd name="connsiteY2" fmla="*/ 6136641 h 6137395"/>
                <a:gd name="connsiteX3" fmla="*/ 3550151 w 6172200"/>
                <a:gd name="connsiteY3" fmla="*/ 6137395 h 6137395"/>
                <a:gd name="connsiteX4" fmla="*/ 2622050 w 6172200"/>
                <a:gd name="connsiteY4" fmla="*/ 6137395 h 6137395"/>
                <a:gd name="connsiteX5" fmla="*/ 2616118 w 6172200"/>
                <a:gd name="connsiteY5" fmla="*/ 6136641 h 6137395"/>
                <a:gd name="connsiteX6" fmla="*/ 0 w 6172200"/>
                <a:gd name="connsiteY6" fmla="*/ 3086100 h 6137395"/>
                <a:gd name="connsiteX7" fmla="*/ 3086100 w 6172200"/>
                <a:gd name="connsiteY7" fmla="*/ 0 h 61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72200" h="6137395">
                  <a:moveTo>
                    <a:pt x="3086100" y="0"/>
                  </a:moveTo>
                  <a:cubicBezTo>
                    <a:pt x="4790506" y="0"/>
                    <a:pt x="6172200" y="1381694"/>
                    <a:pt x="6172200" y="3086100"/>
                  </a:cubicBezTo>
                  <a:cubicBezTo>
                    <a:pt x="6172200" y="4630718"/>
                    <a:pt x="5037430" y="5910296"/>
                    <a:pt x="3556083" y="6136641"/>
                  </a:cubicBezTo>
                  <a:lnTo>
                    <a:pt x="3550151" y="6137395"/>
                  </a:lnTo>
                  <a:lnTo>
                    <a:pt x="2622050" y="6137395"/>
                  </a:lnTo>
                  <a:lnTo>
                    <a:pt x="2616118" y="6136641"/>
                  </a:lnTo>
                  <a:cubicBezTo>
                    <a:pt x="1134770" y="5910296"/>
                    <a:pt x="0" y="4630718"/>
                    <a:pt x="0" y="3086100"/>
                  </a:cubicBezTo>
                  <a:cubicBezTo>
                    <a:pt x="0" y="1381694"/>
                    <a:pt x="1381694" y="0"/>
                    <a:pt x="3086100" y="0"/>
                  </a:cubicBezTo>
                  <a:close/>
                </a:path>
              </a:pathLst>
            </a:custGeom>
            <a:gradFill>
              <a:gsLst>
                <a:gs pos="4000">
                  <a:schemeClr val="accent1">
                    <a:alpha val="8000"/>
                  </a:schemeClr>
                </a:gs>
                <a:gs pos="50000">
                  <a:srgbClr val="066DCA">
                    <a:alpha val="0"/>
                  </a:srgbClr>
                </a:gs>
                <a:gs pos="96000">
                  <a:schemeClr val="accent1">
                    <a:alpha val="8000"/>
                  </a:schemeClr>
                </a:gs>
              </a:gsLst>
              <a:lin ang="10800000" scaled="1"/>
            </a:gradFill>
            <a:ln w="31750">
              <a:gradFill flip="none" rotWithShape="1">
                <a:gsLst>
                  <a:gs pos="100000">
                    <a:schemeClr val="accent1">
                      <a:alpha val="5000"/>
                    </a:schemeClr>
                  </a:gs>
                  <a:gs pos="0">
                    <a:schemeClr val="accent1">
                      <a:alpha val="6000"/>
                    </a:schemeClr>
                  </a:gs>
                  <a:gs pos="73000">
                    <a:srgbClr val="066DCA">
                      <a:alpha val="0"/>
                    </a:srgbClr>
                  </a:gs>
                  <a:gs pos="30000">
                    <a:schemeClr val="accent1">
                      <a:alpha val="0"/>
                    </a:schemeClr>
                  </a:gs>
                </a:gsLst>
                <a:lin ang="108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4114857" y="1817943"/>
              <a:ext cx="4282325" cy="4282325"/>
            </a:xfrm>
            <a:prstGeom prst="ellipse">
              <a:avLst/>
            </a:pr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4883836" y="2591742"/>
              <a:ext cx="2729126" cy="2729126"/>
            </a:xfrm>
            <a:prstGeom prst="ellipse">
              <a:avLst/>
            </a:prstGeom>
            <a:gradFill flip="none" rotWithShape="1">
              <a:gsLst>
                <a:gs pos="50000">
                  <a:schemeClr val="accent1">
                    <a:alpha val="31000"/>
                  </a:schemeClr>
                </a:gs>
                <a:gs pos="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  <a:tileRect/>
            </a:gradFill>
            <a:ln w="10795">
              <a:solidFill>
                <a:schemeClr val="accent1">
                  <a:lumMod val="75000"/>
                  <a:alpha val="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" tIns="38862" rIns="77724" bIns="38862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buClrTx/>
                <a:buSzTx/>
                <a:buFontTx/>
                <a:buNone/>
                <a:defRPr/>
              </a:pPr>
              <a:endParaRPr kumimoji="0" lang="zh-CN" altLang="en-US" sz="153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5530286" y="3960900"/>
              <a:ext cx="1436229" cy="746342"/>
            </a:xfrm>
            <a:custGeom>
              <a:avLst/>
              <a:gdLst>
                <a:gd name="connsiteX0" fmla="*/ 1024281 w 1026314"/>
                <a:gd name="connsiteY0" fmla="*/ 0 h 533328"/>
                <a:gd name="connsiteX1" fmla="*/ 1026314 w 1026314"/>
                <a:gd name="connsiteY1" fmla="*/ 20171 h 533328"/>
                <a:gd name="connsiteX2" fmla="*/ 513157 w 1026314"/>
                <a:gd name="connsiteY2" fmla="*/ 533328 h 533328"/>
                <a:gd name="connsiteX3" fmla="*/ 0 w 1026314"/>
                <a:gd name="connsiteY3" fmla="*/ 20171 h 533328"/>
                <a:gd name="connsiteX4" fmla="*/ 2033 w 1026314"/>
                <a:gd name="connsiteY4" fmla="*/ 3 h 533328"/>
                <a:gd name="connsiteX5" fmla="*/ 10426 w 1026314"/>
                <a:gd name="connsiteY5" fmla="*/ 15536 h 533328"/>
                <a:gd name="connsiteX6" fmla="*/ 513156 w 1026314"/>
                <a:gd name="connsiteY6" fmla="*/ 91986 h 533328"/>
                <a:gd name="connsiteX7" fmla="*/ 1015886 w 1026314"/>
                <a:gd name="connsiteY7" fmla="*/ 15536 h 533328"/>
                <a:gd name="connsiteX8" fmla="*/ 1024281 w 1026314"/>
                <a:gd name="connsiteY8" fmla="*/ 0 h 533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26314" h="533328">
                  <a:moveTo>
                    <a:pt x="1024281" y="0"/>
                  </a:moveTo>
                  <a:lnTo>
                    <a:pt x="1026314" y="20171"/>
                  </a:lnTo>
                  <a:cubicBezTo>
                    <a:pt x="1026314" y="303580"/>
                    <a:pt x="796566" y="533328"/>
                    <a:pt x="513157" y="533328"/>
                  </a:cubicBezTo>
                  <a:cubicBezTo>
                    <a:pt x="229748" y="533328"/>
                    <a:pt x="0" y="303580"/>
                    <a:pt x="0" y="20171"/>
                  </a:cubicBezTo>
                  <a:lnTo>
                    <a:pt x="2033" y="3"/>
                  </a:lnTo>
                  <a:lnTo>
                    <a:pt x="10426" y="15536"/>
                  </a:lnTo>
                  <a:cubicBezTo>
                    <a:pt x="58276" y="59166"/>
                    <a:pt x="265174" y="91986"/>
                    <a:pt x="513156" y="91986"/>
                  </a:cubicBezTo>
                  <a:cubicBezTo>
                    <a:pt x="761138" y="91986"/>
                    <a:pt x="968037" y="59166"/>
                    <a:pt x="1015886" y="15536"/>
                  </a:cubicBezTo>
                  <a:lnTo>
                    <a:pt x="1024281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70000"/>
                    <a:lumOff val="30000"/>
                  </a:schemeClr>
                </a:gs>
                <a:gs pos="80000">
                  <a:schemeClr val="accent1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4883838" y="3643667"/>
              <a:ext cx="2729124" cy="636475"/>
            </a:xfrm>
            <a:custGeom>
              <a:avLst/>
              <a:gdLst>
                <a:gd name="connsiteX0" fmla="*/ 975101 w 1950202"/>
                <a:gd name="connsiteY0" fmla="*/ 0 h 454818"/>
                <a:gd name="connsiteX1" fmla="*/ 1950202 w 1950202"/>
                <a:gd name="connsiteY1" fmla="*/ 227409 h 454818"/>
                <a:gd name="connsiteX2" fmla="*/ 975101 w 1950202"/>
                <a:gd name="connsiteY2" fmla="*/ 454818 h 454818"/>
                <a:gd name="connsiteX3" fmla="*/ 5034 w 1950202"/>
                <a:gd name="connsiteY3" fmla="*/ 250660 h 454818"/>
                <a:gd name="connsiteX4" fmla="*/ 0 w 1950202"/>
                <a:gd name="connsiteY4" fmla="*/ 227409 h 454818"/>
                <a:gd name="connsiteX5" fmla="*/ 0 w 1950202"/>
                <a:gd name="connsiteY5" fmla="*/ 227409 h 454818"/>
                <a:gd name="connsiteX6" fmla="*/ 5034 w 1950202"/>
                <a:gd name="connsiteY6" fmla="*/ 204158 h 454818"/>
                <a:gd name="connsiteX7" fmla="*/ 975101 w 1950202"/>
                <a:gd name="connsiteY7" fmla="*/ 0 h 454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0202" h="454818">
                  <a:moveTo>
                    <a:pt x="975101" y="0"/>
                  </a:moveTo>
                  <a:cubicBezTo>
                    <a:pt x="1513634" y="0"/>
                    <a:pt x="1950202" y="101814"/>
                    <a:pt x="1950202" y="227409"/>
                  </a:cubicBezTo>
                  <a:cubicBezTo>
                    <a:pt x="1950202" y="353004"/>
                    <a:pt x="1513634" y="454818"/>
                    <a:pt x="975101" y="454818"/>
                  </a:cubicBezTo>
                  <a:cubicBezTo>
                    <a:pt x="470226" y="454818"/>
                    <a:pt x="54969" y="365333"/>
                    <a:pt x="5034" y="250660"/>
                  </a:cubicBezTo>
                  <a:lnTo>
                    <a:pt x="0" y="227409"/>
                  </a:lnTo>
                  <a:lnTo>
                    <a:pt x="0" y="227409"/>
                  </a:lnTo>
                  <a:lnTo>
                    <a:pt x="5034" y="204158"/>
                  </a:lnTo>
                  <a:cubicBezTo>
                    <a:pt x="54969" y="89485"/>
                    <a:pt x="470226" y="0"/>
                    <a:pt x="97510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70000"/>
                    <a:lumOff val="30000"/>
                    <a:alpha val="60000"/>
                  </a:schemeClr>
                </a:gs>
                <a:gs pos="80000">
                  <a:schemeClr val="accent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4883838" y="3957991"/>
              <a:ext cx="2729126" cy="1368478"/>
            </a:xfrm>
            <a:custGeom>
              <a:avLst/>
              <a:gdLst>
                <a:gd name="connsiteX0" fmla="*/ 1949597 w 1950204"/>
                <a:gd name="connsiteY0" fmla="*/ 0 h 977899"/>
                <a:gd name="connsiteX1" fmla="*/ 1950063 w 1950204"/>
                <a:gd name="connsiteY1" fmla="*/ 0 h 977899"/>
                <a:gd name="connsiteX2" fmla="*/ 1950204 w 1950204"/>
                <a:gd name="connsiteY2" fmla="*/ 2797 h 977899"/>
                <a:gd name="connsiteX3" fmla="*/ 975102 w 1950204"/>
                <a:gd name="connsiteY3" fmla="*/ 977899 h 977899"/>
                <a:gd name="connsiteX4" fmla="*/ 0 w 1950204"/>
                <a:gd name="connsiteY4" fmla="*/ 2797 h 977899"/>
                <a:gd name="connsiteX5" fmla="*/ 0 w 1950204"/>
                <a:gd name="connsiteY5" fmla="*/ 2796 h 977899"/>
                <a:gd name="connsiteX6" fmla="*/ 5034 w 1950204"/>
                <a:gd name="connsiteY6" fmla="*/ 26047 h 977899"/>
                <a:gd name="connsiteX7" fmla="*/ 975101 w 1950204"/>
                <a:gd name="connsiteY7" fmla="*/ 230205 h 977899"/>
                <a:gd name="connsiteX8" fmla="*/ 1950202 w 1950204"/>
                <a:gd name="connsiteY8" fmla="*/ 2796 h 977899"/>
                <a:gd name="connsiteX9" fmla="*/ 141 w 1950204"/>
                <a:gd name="connsiteY9" fmla="*/ 0 h 977899"/>
                <a:gd name="connsiteX10" fmla="*/ 606 w 1950204"/>
                <a:gd name="connsiteY10" fmla="*/ 0 h 977899"/>
                <a:gd name="connsiteX11" fmla="*/ 0 w 1950204"/>
                <a:gd name="connsiteY11" fmla="*/ 2796 h 977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0204" h="977899">
                  <a:moveTo>
                    <a:pt x="1949597" y="0"/>
                  </a:moveTo>
                  <a:lnTo>
                    <a:pt x="1950063" y="0"/>
                  </a:lnTo>
                  <a:lnTo>
                    <a:pt x="1950204" y="2797"/>
                  </a:lnTo>
                  <a:cubicBezTo>
                    <a:pt x="1950204" y="541331"/>
                    <a:pt x="1513636" y="977899"/>
                    <a:pt x="975102" y="977899"/>
                  </a:cubicBezTo>
                  <a:cubicBezTo>
                    <a:pt x="436568" y="977899"/>
                    <a:pt x="0" y="541331"/>
                    <a:pt x="0" y="2797"/>
                  </a:cubicBezTo>
                  <a:lnTo>
                    <a:pt x="0" y="2796"/>
                  </a:lnTo>
                  <a:lnTo>
                    <a:pt x="5034" y="26047"/>
                  </a:lnTo>
                  <a:cubicBezTo>
                    <a:pt x="54969" y="140720"/>
                    <a:pt x="470226" y="230205"/>
                    <a:pt x="975101" y="230205"/>
                  </a:cubicBezTo>
                  <a:cubicBezTo>
                    <a:pt x="1513634" y="230205"/>
                    <a:pt x="1950202" y="128391"/>
                    <a:pt x="1950202" y="2796"/>
                  </a:cubicBezTo>
                  <a:close/>
                  <a:moveTo>
                    <a:pt x="141" y="0"/>
                  </a:moveTo>
                  <a:lnTo>
                    <a:pt x="606" y="0"/>
                  </a:lnTo>
                  <a:lnTo>
                    <a:pt x="0" y="279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70000"/>
                    <a:lumOff val="30000"/>
                    <a:alpha val="78000"/>
                  </a:schemeClr>
                </a:gs>
                <a:gs pos="80000">
                  <a:schemeClr val="accent1">
                    <a:lumMod val="90000"/>
                    <a:alpha val="78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5533131" y="3271012"/>
              <a:ext cx="1430539" cy="818613"/>
            </a:xfrm>
            <a:custGeom>
              <a:avLst/>
              <a:gdLst>
                <a:gd name="connsiteX0" fmla="*/ 511124 w 1022248"/>
                <a:gd name="connsiteY0" fmla="*/ 0 h 584972"/>
                <a:gd name="connsiteX1" fmla="*/ 1013855 w 1022248"/>
                <a:gd name="connsiteY1" fmla="*/ 409738 h 584972"/>
                <a:gd name="connsiteX2" fmla="*/ 1021316 w 1022248"/>
                <a:gd name="connsiteY2" fmla="*/ 483742 h 584972"/>
                <a:gd name="connsiteX3" fmla="*/ 1022248 w 1022248"/>
                <a:gd name="connsiteY3" fmla="*/ 492986 h 584972"/>
                <a:gd name="connsiteX4" fmla="*/ 1013853 w 1022248"/>
                <a:gd name="connsiteY4" fmla="*/ 508522 h 584972"/>
                <a:gd name="connsiteX5" fmla="*/ 511123 w 1022248"/>
                <a:gd name="connsiteY5" fmla="*/ 584972 h 584972"/>
                <a:gd name="connsiteX6" fmla="*/ 8393 w 1022248"/>
                <a:gd name="connsiteY6" fmla="*/ 508522 h 584972"/>
                <a:gd name="connsiteX7" fmla="*/ 0 w 1022248"/>
                <a:gd name="connsiteY7" fmla="*/ 492989 h 584972"/>
                <a:gd name="connsiteX8" fmla="*/ 933 w 1022248"/>
                <a:gd name="connsiteY8" fmla="*/ 483737 h 584972"/>
                <a:gd name="connsiteX9" fmla="*/ 8393 w 1022248"/>
                <a:gd name="connsiteY9" fmla="*/ 409738 h 584972"/>
                <a:gd name="connsiteX10" fmla="*/ 511124 w 1022248"/>
                <a:gd name="connsiteY10" fmla="*/ 0 h 584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48" h="584972">
                  <a:moveTo>
                    <a:pt x="511124" y="0"/>
                  </a:moveTo>
                  <a:cubicBezTo>
                    <a:pt x="759107" y="0"/>
                    <a:pt x="966006" y="175901"/>
                    <a:pt x="1013855" y="409738"/>
                  </a:cubicBezTo>
                  <a:lnTo>
                    <a:pt x="1021316" y="483742"/>
                  </a:lnTo>
                  <a:lnTo>
                    <a:pt x="1022248" y="492986"/>
                  </a:lnTo>
                  <a:lnTo>
                    <a:pt x="1013853" y="508522"/>
                  </a:lnTo>
                  <a:cubicBezTo>
                    <a:pt x="966004" y="552152"/>
                    <a:pt x="759105" y="584972"/>
                    <a:pt x="511123" y="584972"/>
                  </a:cubicBezTo>
                  <a:cubicBezTo>
                    <a:pt x="263141" y="584972"/>
                    <a:pt x="56243" y="552152"/>
                    <a:pt x="8393" y="508522"/>
                  </a:cubicBezTo>
                  <a:lnTo>
                    <a:pt x="0" y="492989"/>
                  </a:lnTo>
                  <a:lnTo>
                    <a:pt x="933" y="483737"/>
                  </a:lnTo>
                  <a:lnTo>
                    <a:pt x="8393" y="409738"/>
                  </a:lnTo>
                  <a:cubicBezTo>
                    <a:pt x="56243" y="175901"/>
                    <a:pt x="263141" y="0"/>
                    <a:pt x="5111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7724" tIns="38862" rIns="77724" bIns="38862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buClrTx/>
                <a:buSzTx/>
                <a:buFontTx/>
                <a:buNone/>
                <a:defRPr/>
              </a:pPr>
              <a:endParaRPr kumimoji="0" lang="zh-CN" altLang="en-US" sz="153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5908875" y="3533785"/>
              <a:ext cx="679050" cy="396174"/>
            </a:xfrm>
            <a:custGeom>
              <a:avLst/>
              <a:gdLst>
                <a:gd name="T0" fmla="*/ 9578 w 9600"/>
                <a:gd name="T1" fmla="*/ 2805 h 5600"/>
                <a:gd name="T2" fmla="*/ 4800 w 9600"/>
                <a:gd name="T3" fmla="*/ 0 h 5600"/>
                <a:gd name="T4" fmla="*/ 2378 w 9600"/>
                <a:gd name="T5" fmla="*/ 745 h 5600"/>
                <a:gd name="T6" fmla="*/ 25 w 9600"/>
                <a:gd name="T7" fmla="*/ 2775 h 5600"/>
                <a:gd name="T8" fmla="*/ 0 w 9600"/>
                <a:gd name="T9" fmla="*/ 2800 h 5600"/>
                <a:gd name="T10" fmla="*/ 168 w 9600"/>
                <a:gd name="T11" fmla="*/ 2972 h 5600"/>
                <a:gd name="T12" fmla="*/ 4800 w 9600"/>
                <a:gd name="T13" fmla="*/ 5600 h 5600"/>
                <a:gd name="T14" fmla="*/ 7505 w 9600"/>
                <a:gd name="T15" fmla="*/ 4690 h 5600"/>
                <a:gd name="T16" fmla="*/ 9463 w 9600"/>
                <a:gd name="T17" fmla="*/ 2970 h 5600"/>
                <a:gd name="T18" fmla="*/ 9600 w 9600"/>
                <a:gd name="T19" fmla="*/ 2833 h 5600"/>
                <a:gd name="T20" fmla="*/ 9578 w 9600"/>
                <a:gd name="T21" fmla="*/ 2805 h 5600"/>
                <a:gd name="T22" fmla="*/ 4800 w 9600"/>
                <a:gd name="T23" fmla="*/ 4800 h 5600"/>
                <a:gd name="T24" fmla="*/ 2800 w 9600"/>
                <a:gd name="T25" fmla="*/ 2800 h 5600"/>
                <a:gd name="T26" fmla="*/ 4800 w 9600"/>
                <a:gd name="T27" fmla="*/ 800 h 5600"/>
                <a:gd name="T28" fmla="*/ 6800 w 9600"/>
                <a:gd name="T29" fmla="*/ 2800 h 5600"/>
                <a:gd name="T30" fmla="*/ 4800 w 9600"/>
                <a:gd name="T31" fmla="*/ 4800 h 5600"/>
                <a:gd name="T32" fmla="*/ 4660 w 9600"/>
                <a:gd name="T33" fmla="*/ 2070 h 5600"/>
                <a:gd name="T34" fmla="*/ 4798 w 9600"/>
                <a:gd name="T35" fmla="*/ 1600 h 5600"/>
                <a:gd name="T36" fmla="*/ 3600 w 9600"/>
                <a:gd name="T37" fmla="*/ 2805 h 5600"/>
                <a:gd name="T38" fmla="*/ 4798 w 9600"/>
                <a:gd name="T39" fmla="*/ 4008 h 5600"/>
                <a:gd name="T40" fmla="*/ 5997 w 9600"/>
                <a:gd name="T41" fmla="*/ 2805 h 5600"/>
                <a:gd name="T42" fmla="*/ 5527 w 9600"/>
                <a:gd name="T43" fmla="*/ 2943 h 5600"/>
                <a:gd name="T44" fmla="*/ 4660 w 9600"/>
                <a:gd name="T45" fmla="*/ 2070 h 5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00" h="5600">
                  <a:moveTo>
                    <a:pt x="9578" y="2805"/>
                  </a:moveTo>
                  <a:cubicBezTo>
                    <a:pt x="8445" y="1500"/>
                    <a:pt x="6880" y="0"/>
                    <a:pt x="4800" y="0"/>
                  </a:cubicBezTo>
                  <a:cubicBezTo>
                    <a:pt x="3960" y="0"/>
                    <a:pt x="3190" y="238"/>
                    <a:pt x="2378" y="745"/>
                  </a:cubicBezTo>
                  <a:cubicBezTo>
                    <a:pt x="1692" y="1175"/>
                    <a:pt x="990" y="1780"/>
                    <a:pt x="25" y="2775"/>
                  </a:cubicBezTo>
                  <a:lnTo>
                    <a:pt x="0" y="2800"/>
                  </a:lnTo>
                  <a:lnTo>
                    <a:pt x="168" y="2972"/>
                  </a:lnTo>
                  <a:cubicBezTo>
                    <a:pt x="1545" y="4383"/>
                    <a:pt x="2735" y="5600"/>
                    <a:pt x="4800" y="5600"/>
                  </a:cubicBezTo>
                  <a:cubicBezTo>
                    <a:pt x="5713" y="5600"/>
                    <a:pt x="6598" y="5303"/>
                    <a:pt x="7505" y="4690"/>
                  </a:cubicBezTo>
                  <a:cubicBezTo>
                    <a:pt x="8278" y="4168"/>
                    <a:pt x="8935" y="3505"/>
                    <a:pt x="9463" y="2970"/>
                  </a:cubicBezTo>
                  <a:lnTo>
                    <a:pt x="9600" y="2833"/>
                  </a:lnTo>
                  <a:lnTo>
                    <a:pt x="9578" y="2805"/>
                  </a:lnTo>
                  <a:close/>
                  <a:moveTo>
                    <a:pt x="4800" y="4800"/>
                  </a:moveTo>
                  <a:cubicBezTo>
                    <a:pt x="3698" y="4800"/>
                    <a:pt x="2800" y="3903"/>
                    <a:pt x="2800" y="2800"/>
                  </a:cubicBezTo>
                  <a:cubicBezTo>
                    <a:pt x="2800" y="1697"/>
                    <a:pt x="3698" y="800"/>
                    <a:pt x="4800" y="800"/>
                  </a:cubicBezTo>
                  <a:cubicBezTo>
                    <a:pt x="5903" y="800"/>
                    <a:pt x="6800" y="1698"/>
                    <a:pt x="6800" y="2800"/>
                  </a:cubicBezTo>
                  <a:cubicBezTo>
                    <a:pt x="6800" y="3903"/>
                    <a:pt x="5903" y="4800"/>
                    <a:pt x="4800" y="4800"/>
                  </a:cubicBezTo>
                  <a:close/>
                  <a:moveTo>
                    <a:pt x="4660" y="2070"/>
                  </a:moveTo>
                  <a:cubicBezTo>
                    <a:pt x="4660" y="1898"/>
                    <a:pt x="4710" y="1735"/>
                    <a:pt x="4798" y="1600"/>
                  </a:cubicBezTo>
                  <a:cubicBezTo>
                    <a:pt x="4135" y="1600"/>
                    <a:pt x="3600" y="2140"/>
                    <a:pt x="3600" y="2805"/>
                  </a:cubicBezTo>
                  <a:cubicBezTo>
                    <a:pt x="3600" y="3470"/>
                    <a:pt x="4138" y="4008"/>
                    <a:pt x="4798" y="4008"/>
                  </a:cubicBezTo>
                  <a:cubicBezTo>
                    <a:pt x="5458" y="4008"/>
                    <a:pt x="5997" y="3470"/>
                    <a:pt x="5997" y="2805"/>
                  </a:cubicBezTo>
                  <a:cubicBezTo>
                    <a:pt x="5863" y="2893"/>
                    <a:pt x="5700" y="2943"/>
                    <a:pt x="5527" y="2943"/>
                  </a:cubicBezTo>
                  <a:cubicBezTo>
                    <a:pt x="5050" y="2940"/>
                    <a:pt x="4660" y="2550"/>
                    <a:pt x="4660" y="207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70000"/>
                    <a:lumOff val="30000"/>
                  </a:schemeClr>
                </a:gs>
                <a:gs pos="80000">
                  <a:schemeClr val="accent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247775" y="2098352"/>
            <a:ext cx="3636010" cy="1637768"/>
            <a:chOff x="1095363" y="1945027"/>
            <a:chExt cx="3636073" cy="1510223"/>
          </a:xfrm>
        </p:grpSpPr>
        <p:sp>
          <p:nvSpPr>
            <p:cNvPr id="13" name="任意多边形 12"/>
            <p:cNvSpPr/>
            <p:nvPr/>
          </p:nvSpPr>
          <p:spPr>
            <a:xfrm>
              <a:off x="1095363" y="2086772"/>
              <a:ext cx="3552483" cy="1368478"/>
            </a:xfrm>
            <a:custGeom>
              <a:avLst/>
              <a:gdLst>
                <a:gd name="connsiteX0" fmla="*/ 193978 w 3552483"/>
                <a:gd name="connsiteY0" fmla="*/ 0 h 1312791"/>
                <a:gd name="connsiteX1" fmla="*/ 1646077 w 3552483"/>
                <a:gd name="connsiteY1" fmla="*/ 0 h 1312791"/>
                <a:gd name="connsiteX2" fmla="*/ 1629836 w 3552483"/>
                <a:gd name="connsiteY2" fmla="*/ 80445 h 1312791"/>
                <a:gd name="connsiteX3" fmla="*/ 1629836 w 3552483"/>
                <a:gd name="connsiteY3" fmla="*/ 80444 h 1312791"/>
                <a:gd name="connsiteX4" fmla="*/ 1629836 w 3552483"/>
                <a:gd name="connsiteY4" fmla="*/ 80445 h 1312791"/>
                <a:gd name="connsiteX5" fmla="*/ 1629836 w 3552483"/>
                <a:gd name="connsiteY5" fmla="*/ 80445 h 1312791"/>
                <a:gd name="connsiteX6" fmla="*/ 1647761 w 3552483"/>
                <a:gd name="connsiteY6" fmla="*/ 169227 h 1312791"/>
                <a:gd name="connsiteX7" fmla="*/ 1857925 w 3552483"/>
                <a:gd name="connsiteY7" fmla="*/ 308533 h 1312791"/>
                <a:gd name="connsiteX8" fmla="*/ 3552483 w 3552483"/>
                <a:gd name="connsiteY8" fmla="*/ 308534 h 1312791"/>
                <a:gd name="connsiteX9" fmla="*/ 3552483 w 3552483"/>
                <a:gd name="connsiteY9" fmla="*/ 1118813 h 1312791"/>
                <a:gd name="connsiteX10" fmla="*/ 3358505 w 3552483"/>
                <a:gd name="connsiteY10" fmla="*/ 1312791 h 1312791"/>
                <a:gd name="connsiteX11" fmla="*/ 193978 w 3552483"/>
                <a:gd name="connsiteY11" fmla="*/ 1312791 h 1312791"/>
                <a:gd name="connsiteX12" fmla="*/ 0 w 3552483"/>
                <a:gd name="connsiteY12" fmla="*/ 1118813 h 1312791"/>
                <a:gd name="connsiteX13" fmla="*/ 0 w 3552483"/>
                <a:gd name="connsiteY13" fmla="*/ 193978 h 1312791"/>
                <a:gd name="connsiteX14" fmla="*/ 193978 w 3552483"/>
                <a:gd name="connsiteY14" fmla="*/ 0 h 131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52483" h="1312791">
                  <a:moveTo>
                    <a:pt x="193978" y="0"/>
                  </a:moveTo>
                  <a:lnTo>
                    <a:pt x="1646077" y="0"/>
                  </a:lnTo>
                  <a:lnTo>
                    <a:pt x="1629836" y="80445"/>
                  </a:lnTo>
                  <a:lnTo>
                    <a:pt x="1629836" y="80444"/>
                  </a:lnTo>
                  <a:lnTo>
                    <a:pt x="1629836" y="80445"/>
                  </a:lnTo>
                  <a:lnTo>
                    <a:pt x="1629836" y="80445"/>
                  </a:lnTo>
                  <a:lnTo>
                    <a:pt x="1647761" y="169227"/>
                  </a:lnTo>
                  <a:cubicBezTo>
                    <a:pt x="1682386" y="251091"/>
                    <a:pt x="1763448" y="308533"/>
                    <a:pt x="1857925" y="308533"/>
                  </a:cubicBezTo>
                  <a:lnTo>
                    <a:pt x="3552483" y="308534"/>
                  </a:lnTo>
                  <a:lnTo>
                    <a:pt x="3552483" y="1118813"/>
                  </a:lnTo>
                  <a:cubicBezTo>
                    <a:pt x="3552483" y="1225944"/>
                    <a:pt x="3465636" y="1312791"/>
                    <a:pt x="3358505" y="1312791"/>
                  </a:cubicBezTo>
                  <a:lnTo>
                    <a:pt x="193978" y="1312791"/>
                  </a:lnTo>
                  <a:cubicBezTo>
                    <a:pt x="86847" y="1312791"/>
                    <a:pt x="0" y="1225944"/>
                    <a:pt x="0" y="1118813"/>
                  </a:cubicBezTo>
                  <a:lnTo>
                    <a:pt x="0" y="193978"/>
                  </a:lnTo>
                  <a:cubicBezTo>
                    <a:pt x="0" y="86847"/>
                    <a:pt x="86847" y="0"/>
                    <a:pt x="19397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lin ang="2700000" scaled="0"/>
              <a:tileRect/>
            </a:gradFill>
            <a:ln w="22225" cap="flat" cmpd="sng" algn="ctr">
              <a:solidFill>
                <a:schemeClr val="bg1"/>
              </a:solidFill>
              <a:prstDash val="solid"/>
              <a:miter lim="800000"/>
            </a:ln>
            <a:effectLst>
              <a:outerShdw blurRad="304800" dist="101600" dir="2700000" algn="tl" rotWithShape="0">
                <a:schemeClr val="accent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  <a:sym typeface="+mn-lt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2764589" y="1945027"/>
              <a:ext cx="1966847" cy="372701"/>
            </a:xfrm>
            <a:prstGeom prst="roundRect">
              <a:avLst>
                <a:gd name="adj" fmla="val 14071"/>
              </a:avLst>
            </a:prstGeom>
            <a:gradFill flip="none" rotWithShape="1">
              <a:gsLst>
                <a:gs pos="0">
                  <a:schemeClr val="accent1">
                    <a:lumMod val="70000"/>
                    <a:lumOff val="30000"/>
                  </a:schemeClr>
                </a:gs>
                <a:gs pos="80000">
                  <a:schemeClr val="accent1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一、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Foreword</a:t>
              </a:r>
              <a:endParaRPr lang="en-US" altLang="zh-CN" dirty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 flipH="1">
              <a:off x="1246762" y="2259843"/>
              <a:ext cx="2850024" cy="1191590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>
                      <a:lumMod val="50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Briefly describe the purpose of this paper, the problems to be solved, and clearly explain the basic content and scope of the topic.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247763" y="4852520"/>
            <a:ext cx="3636073" cy="1519832"/>
            <a:chOff x="1095363" y="4700120"/>
            <a:chExt cx="3636073" cy="1519832"/>
          </a:xfrm>
        </p:grpSpPr>
        <p:sp>
          <p:nvSpPr>
            <p:cNvPr id="17" name="任意多边形 16"/>
            <p:cNvSpPr/>
            <p:nvPr/>
          </p:nvSpPr>
          <p:spPr>
            <a:xfrm>
              <a:off x="1095363" y="4851474"/>
              <a:ext cx="3552483" cy="1368478"/>
            </a:xfrm>
            <a:custGeom>
              <a:avLst/>
              <a:gdLst>
                <a:gd name="connsiteX0" fmla="*/ 193978 w 3552483"/>
                <a:gd name="connsiteY0" fmla="*/ 0 h 1312791"/>
                <a:gd name="connsiteX1" fmla="*/ 1646077 w 3552483"/>
                <a:gd name="connsiteY1" fmla="*/ 0 h 1312791"/>
                <a:gd name="connsiteX2" fmla="*/ 1629836 w 3552483"/>
                <a:gd name="connsiteY2" fmla="*/ 80445 h 1312791"/>
                <a:gd name="connsiteX3" fmla="*/ 1629836 w 3552483"/>
                <a:gd name="connsiteY3" fmla="*/ 80444 h 1312791"/>
                <a:gd name="connsiteX4" fmla="*/ 1629836 w 3552483"/>
                <a:gd name="connsiteY4" fmla="*/ 80445 h 1312791"/>
                <a:gd name="connsiteX5" fmla="*/ 1629836 w 3552483"/>
                <a:gd name="connsiteY5" fmla="*/ 80445 h 1312791"/>
                <a:gd name="connsiteX6" fmla="*/ 1647761 w 3552483"/>
                <a:gd name="connsiteY6" fmla="*/ 169227 h 1312791"/>
                <a:gd name="connsiteX7" fmla="*/ 1857925 w 3552483"/>
                <a:gd name="connsiteY7" fmla="*/ 308533 h 1312791"/>
                <a:gd name="connsiteX8" fmla="*/ 3552483 w 3552483"/>
                <a:gd name="connsiteY8" fmla="*/ 308534 h 1312791"/>
                <a:gd name="connsiteX9" fmla="*/ 3552483 w 3552483"/>
                <a:gd name="connsiteY9" fmla="*/ 1118813 h 1312791"/>
                <a:gd name="connsiteX10" fmla="*/ 3358505 w 3552483"/>
                <a:gd name="connsiteY10" fmla="*/ 1312791 h 1312791"/>
                <a:gd name="connsiteX11" fmla="*/ 193978 w 3552483"/>
                <a:gd name="connsiteY11" fmla="*/ 1312791 h 1312791"/>
                <a:gd name="connsiteX12" fmla="*/ 0 w 3552483"/>
                <a:gd name="connsiteY12" fmla="*/ 1118813 h 1312791"/>
                <a:gd name="connsiteX13" fmla="*/ 0 w 3552483"/>
                <a:gd name="connsiteY13" fmla="*/ 193978 h 1312791"/>
                <a:gd name="connsiteX14" fmla="*/ 193978 w 3552483"/>
                <a:gd name="connsiteY14" fmla="*/ 0 h 131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52483" h="1312791">
                  <a:moveTo>
                    <a:pt x="193978" y="0"/>
                  </a:moveTo>
                  <a:lnTo>
                    <a:pt x="1646077" y="0"/>
                  </a:lnTo>
                  <a:lnTo>
                    <a:pt x="1629836" y="80445"/>
                  </a:lnTo>
                  <a:lnTo>
                    <a:pt x="1629836" y="80444"/>
                  </a:lnTo>
                  <a:lnTo>
                    <a:pt x="1629836" y="80445"/>
                  </a:lnTo>
                  <a:lnTo>
                    <a:pt x="1629836" y="80445"/>
                  </a:lnTo>
                  <a:lnTo>
                    <a:pt x="1647761" y="169227"/>
                  </a:lnTo>
                  <a:cubicBezTo>
                    <a:pt x="1682386" y="251091"/>
                    <a:pt x="1763448" y="308533"/>
                    <a:pt x="1857925" y="308533"/>
                  </a:cubicBezTo>
                  <a:lnTo>
                    <a:pt x="3552483" y="308534"/>
                  </a:lnTo>
                  <a:lnTo>
                    <a:pt x="3552483" y="1118813"/>
                  </a:lnTo>
                  <a:cubicBezTo>
                    <a:pt x="3552483" y="1225944"/>
                    <a:pt x="3465636" y="1312791"/>
                    <a:pt x="3358505" y="1312791"/>
                  </a:cubicBezTo>
                  <a:lnTo>
                    <a:pt x="193978" y="1312791"/>
                  </a:lnTo>
                  <a:cubicBezTo>
                    <a:pt x="86847" y="1312791"/>
                    <a:pt x="0" y="1225944"/>
                    <a:pt x="0" y="1118813"/>
                  </a:cubicBezTo>
                  <a:lnTo>
                    <a:pt x="0" y="193978"/>
                  </a:lnTo>
                  <a:cubicBezTo>
                    <a:pt x="0" y="86847"/>
                    <a:pt x="86847" y="0"/>
                    <a:pt x="19397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lin ang="2700000" scaled="0"/>
              <a:tileRect/>
            </a:gradFill>
            <a:ln w="22225" cap="flat" cmpd="sng" algn="ctr">
              <a:solidFill>
                <a:schemeClr val="bg1"/>
              </a:solidFill>
              <a:prstDash val="solid"/>
              <a:miter lim="800000"/>
            </a:ln>
            <a:effectLst>
              <a:outerShdw blurRad="304800" dist="101600" dir="2700000" algn="tl" rotWithShape="0">
                <a:schemeClr val="accent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  <a:sym typeface="+mn-lt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2764589" y="4700120"/>
              <a:ext cx="1966847" cy="391920"/>
            </a:xfrm>
            <a:prstGeom prst="roundRect">
              <a:avLst>
                <a:gd name="adj" fmla="val 10289"/>
              </a:avLst>
            </a:prstGeom>
            <a:gradFill flip="none" rotWithShape="1">
              <a:gsLst>
                <a:gs pos="0">
                  <a:schemeClr val="accent1">
                    <a:lumMod val="70000"/>
                    <a:lumOff val="30000"/>
                  </a:schemeClr>
                </a:gs>
                <a:gs pos="80000">
                  <a:schemeClr val="accent1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三、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Summary</a:t>
              </a:r>
              <a:endParaRPr lang="en-US" altLang="zh-CN" dirty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 flipH="1">
              <a:off x="1247128" y="5193515"/>
              <a:ext cx="3155315" cy="969010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>
                      <a:lumMod val="50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On the basis of briefly summarizing the main contents of the main part, the author puts forward his personal views 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642322" y="2069680"/>
            <a:ext cx="3670300" cy="1868805"/>
            <a:chOff x="7489922" y="1917280"/>
            <a:chExt cx="3670300" cy="1868805"/>
          </a:xfrm>
        </p:grpSpPr>
        <p:sp>
          <p:nvSpPr>
            <p:cNvPr id="21" name="任意多边形 20"/>
            <p:cNvSpPr/>
            <p:nvPr/>
          </p:nvSpPr>
          <p:spPr>
            <a:xfrm flipH="1">
              <a:off x="7543897" y="2076030"/>
              <a:ext cx="3616325" cy="1710055"/>
            </a:xfrm>
            <a:custGeom>
              <a:avLst/>
              <a:gdLst>
                <a:gd name="connsiteX0" fmla="*/ 193978 w 3552483"/>
                <a:gd name="connsiteY0" fmla="*/ 0 h 1312791"/>
                <a:gd name="connsiteX1" fmla="*/ 1646077 w 3552483"/>
                <a:gd name="connsiteY1" fmla="*/ 0 h 1312791"/>
                <a:gd name="connsiteX2" fmla="*/ 1629836 w 3552483"/>
                <a:gd name="connsiteY2" fmla="*/ 80445 h 1312791"/>
                <a:gd name="connsiteX3" fmla="*/ 1629836 w 3552483"/>
                <a:gd name="connsiteY3" fmla="*/ 80444 h 1312791"/>
                <a:gd name="connsiteX4" fmla="*/ 1629836 w 3552483"/>
                <a:gd name="connsiteY4" fmla="*/ 80445 h 1312791"/>
                <a:gd name="connsiteX5" fmla="*/ 1629836 w 3552483"/>
                <a:gd name="connsiteY5" fmla="*/ 80445 h 1312791"/>
                <a:gd name="connsiteX6" fmla="*/ 1647761 w 3552483"/>
                <a:gd name="connsiteY6" fmla="*/ 169227 h 1312791"/>
                <a:gd name="connsiteX7" fmla="*/ 1857925 w 3552483"/>
                <a:gd name="connsiteY7" fmla="*/ 308533 h 1312791"/>
                <a:gd name="connsiteX8" fmla="*/ 3552483 w 3552483"/>
                <a:gd name="connsiteY8" fmla="*/ 308534 h 1312791"/>
                <a:gd name="connsiteX9" fmla="*/ 3552483 w 3552483"/>
                <a:gd name="connsiteY9" fmla="*/ 1118813 h 1312791"/>
                <a:gd name="connsiteX10" fmla="*/ 3358505 w 3552483"/>
                <a:gd name="connsiteY10" fmla="*/ 1312791 h 1312791"/>
                <a:gd name="connsiteX11" fmla="*/ 193978 w 3552483"/>
                <a:gd name="connsiteY11" fmla="*/ 1312791 h 1312791"/>
                <a:gd name="connsiteX12" fmla="*/ 0 w 3552483"/>
                <a:gd name="connsiteY12" fmla="*/ 1118813 h 1312791"/>
                <a:gd name="connsiteX13" fmla="*/ 0 w 3552483"/>
                <a:gd name="connsiteY13" fmla="*/ 193978 h 1312791"/>
                <a:gd name="connsiteX14" fmla="*/ 193978 w 3552483"/>
                <a:gd name="connsiteY14" fmla="*/ 0 h 1312791"/>
                <a:gd name="connsiteX0-1" fmla="*/ 193978 w 3552483"/>
                <a:gd name="connsiteY0-2" fmla="*/ 0 h 1312791"/>
                <a:gd name="connsiteX1-3" fmla="*/ 1676557 w 3552483"/>
                <a:gd name="connsiteY1-4" fmla="*/ 0 h 1312791"/>
                <a:gd name="connsiteX2-5" fmla="*/ 1629836 w 3552483"/>
                <a:gd name="connsiteY2-6" fmla="*/ 80445 h 1312791"/>
                <a:gd name="connsiteX3-7" fmla="*/ 1629836 w 3552483"/>
                <a:gd name="connsiteY3-8" fmla="*/ 80444 h 1312791"/>
                <a:gd name="connsiteX4-9" fmla="*/ 1629836 w 3552483"/>
                <a:gd name="connsiteY4-10" fmla="*/ 80445 h 1312791"/>
                <a:gd name="connsiteX5-11" fmla="*/ 1629836 w 3552483"/>
                <a:gd name="connsiteY5-12" fmla="*/ 80445 h 1312791"/>
                <a:gd name="connsiteX6-13" fmla="*/ 1647761 w 3552483"/>
                <a:gd name="connsiteY6-14" fmla="*/ 169227 h 1312791"/>
                <a:gd name="connsiteX7-15" fmla="*/ 1857925 w 3552483"/>
                <a:gd name="connsiteY7-16" fmla="*/ 308533 h 1312791"/>
                <a:gd name="connsiteX8-17" fmla="*/ 3552483 w 3552483"/>
                <a:gd name="connsiteY8-18" fmla="*/ 308534 h 1312791"/>
                <a:gd name="connsiteX9-19" fmla="*/ 3552483 w 3552483"/>
                <a:gd name="connsiteY9-20" fmla="*/ 1118813 h 1312791"/>
                <a:gd name="connsiteX10-21" fmla="*/ 3358505 w 3552483"/>
                <a:gd name="connsiteY10-22" fmla="*/ 1312791 h 1312791"/>
                <a:gd name="connsiteX11-23" fmla="*/ 193978 w 3552483"/>
                <a:gd name="connsiteY11-24" fmla="*/ 1312791 h 1312791"/>
                <a:gd name="connsiteX12-25" fmla="*/ 0 w 3552483"/>
                <a:gd name="connsiteY12-26" fmla="*/ 1118813 h 1312791"/>
                <a:gd name="connsiteX13-27" fmla="*/ 0 w 3552483"/>
                <a:gd name="connsiteY13-28" fmla="*/ 193978 h 1312791"/>
                <a:gd name="connsiteX14-29" fmla="*/ 193978 w 3552483"/>
                <a:gd name="connsiteY14-30" fmla="*/ 0 h 1312791"/>
                <a:gd name="connsiteX0-31" fmla="*/ 193978 w 3552483"/>
                <a:gd name="connsiteY0-32" fmla="*/ 0 h 1312791"/>
                <a:gd name="connsiteX1-33" fmla="*/ 1676557 w 3552483"/>
                <a:gd name="connsiteY1-34" fmla="*/ 0 h 1312791"/>
                <a:gd name="connsiteX2-35" fmla="*/ 1629836 w 3552483"/>
                <a:gd name="connsiteY2-36" fmla="*/ 80445 h 1312791"/>
                <a:gd name="connsiteX3-37" fmla="*/ 1629836 w 3552483"/>
                <a:gd name="connsiteY3-38" fmla="*/ 80444 h 1312791"/>
                <a:gd name="connsiteX4-39" fmla="*/ 1629836 w 3552483"/>
                <a:gd name="connsiteY4-40" fmla="*/ 80445 h 1312791"/>
                <a:gd name="connsiteX5-41" fmla="*/ 1695876 w 3552483"/>
                <a:gd name="connsiteY5-42" fmla="*/ 80445 h 1312791"/>
                <a:gd name="connsiteX6-43" fmla="*/ 1647761 w 3552483"/>
                <a:gd name="connsiteY6-44" fmla="*/ 169227 h 1312791"/>
                <a:gd name="connsiteX7-45" fmla="*/ 1857925 w 3552483"/>
                <a:gd name="connsiteY7-46" fmla="*/ 308533 h 1312791"/>
                <a:gd name="connsiteX8-47" fmla="*/ 3552483 w 3552483"/>
                <a:gd name="connsiteY8-48" fmla="*/ 308534 h 1312791"/>
                <a:gd name="connsiteX9-49" fmla="*/ 3552483 w 3552483"/>
                <a:gd name="connsiteY9-50" fmla="*/ 1118813 h 1312791"/>
                <a:gd name="connsiteX10-51" fmla="*/ 3358505 w 3552483"/>
                <a:gd name="connsiteY10-52" fmla="*/ 1312791 h 1312791"/>
                <a:gd name="connsiteX11-53" fmla="*/ 193978 w 3552483"/>
                <a:gd name="connsiteY11-54" fmla="*/ 1312791 h 1312791"/>
                <a:gd name="connsiteX12-55" fmla="*/ 0 w 3552483"/>
                <a:gd name="connsiteY12-56" fmla="*/ 1118813 h 1312791"/>
                <a:gd name="connsiteX13-57" fmla="*/ 0 w 3552483"/>
                <a:gd name="connsiteY13-58" fmla="*/ 193978 h 1312791"/>
                <a:gd name="connsiteX14-59" fmla="*/ 193978 w 3552483"/>
                <a:gd name="connsiteY14-60" fmla="*/ 0 h 1312791"/>
                <a:gd name="connsiteX0-61" fmla="*/ 193978 w 3552483"/>
                <a:gd name="connsiteY0-62" fmla="*/ 0 h 1312791"/>
                <a:gd name="connsiteX1-63" fmla="*/ 1676557 w 3552483"/>
                <a:gd name="connsiteY1-64" fmla="*/ 0 h 1312791"/>
                <a:gd name="connsiteX2-65" fmla="*/ 1629836 w 3552483"/>
                <a:gd name="connsiteY2-66" fmla="*/ 80445 h 1312791"/>
                <a:gd name="connsiteX3-67" fmla="*/ 1629836 w 3552483"/>
                <a:gd name="connsiteY3-68" fmla="*/ 80444 h 1312791"/>
                <a:gd name="connsiteX4-69" fmla="*/ 1629836 w 3552483"/>
                <a:gd name="connsiteY4-70" fmla="*/ 80445 h 1312791"/>
                <a:gd name="connsiteX5-71" fmla="*/ 1695876 w 3552483"/>
                <a:gd name="connsiteY5-72" fmla="*/ 80445 h 1312791"/>
                <a:gd name="connsiteX6-73" fmla="*/ 1683321 w 3552483"/>
                <a:gd name="connsiteY6-74" fmla="*/ 169227 h 1312791"/>
                <a:gd name="connsiteX7-75" fmla="*/ 1857925 w 3552483"/>
                <a:gd name="connsiteY7-76" fmla="*/ 308533 h 1312791"/>
                <a:gd name="connsiteX8-77" fmla="*/ 3552483 w 3552483"/>
                <a:gd name="connsiteY8-78" fmla="*/ 308534 h 1312791"/>
                <a:gd name="connsiteX9-79" fmla="*/ 3552483 w 3552483"/>
                <a:gd name="connsiteY9-80" fmla="*/ 1118813 h 1312791"/>
                <a:gd name="connsiteX10-81" fmla="*/ 3358505 w 3552483"/>
                <a:gd name="connsiteY10-82" fmla="*/ 1312791 h 1312791"/>
                <a:gd name="connsiteX11-83" fmla="*/ 193978 w 3552483"/>
                <a:gd name="connsiteY11-84" fmla="*/ 1312791 h 1312791"/>
                <a:gd name="connsiteX12-85" fmla="*/ 0 w 3552483"/>
                <a:gd name="connsiteY12-86" fmla="*/ 1118813 h 1312791"/>
                <a:gd name="connsiteX13-87" fmla="*/ 0 w 3552483"/>
                <a:gd name="connsiteY13-88" fmla="*/ 193978 h 1312791"/>
                <a:gd name="connsiteX14-89" fmla="*/ 193978 w 3552483"/>
                <a:gd name="connsiteY14-90" fmla="*/ 0 h 1312791"/>
                <a:gd name="connsiteX0-91" fmla="*/ 193978 w 3552483"/>
                <a:gd name="connsiteY0-92" fmla="*/ 0 h 1312791"/>
                <a:gd name="connsiteX1-93" fmla="*/ 1676557 w 3552483"/>
                <a:gd name="connsiteY1-94" fmla="*/ 0 h 1312791"/>
                <a:gd name="connsiteX2-95" fmla="*/ 1629836 w 3552483"/>
                <a:gd name="connsiteY2-96" fmla="*/ 80445 h 1312791"/>
                <a:gd name="connsiteX3-97" fmla="*/ 1629836 w 3552483"/>
                <a:gd name="connsiteY3-98" fmla="*/ 80444 h 1312791"/>
                <a:gd name="connsiteX4-99" fmla="*/ 1695876 w 3552483"/>
                <a:gd name="connsiteY4-100" fmla="*/ 80445 h 1312791"/>
                <a:gd name="connsiteX5-101" fmla="*/ 1683321 w 3552483"/>
                <a:gd name="connsiteY5-102" fmla="*/ 169227 h 1312791"/>
                <a:gd name="connsiteX6-103" fmla="*/ 1857925 w 3552483"/>
                <a:gd name="connsiteY6-104" fmla="*/ 308533 h 1312791"/>
                <a:gd name="connsiteX7-105" fmla="*/ 3552483 w 3552483"/>
                <a:gd name="connsiteY7-106" fmla="*/ 308534 h 1312791"/>
                <a:gd name="connsiteX8-107" fmla="*/ 3552483 w 3552483"/>
                <a:gd name="connsiteY8-108" fmla="*/ 1118813 h 1312791"/>
                <a:gd name="connsiteX9-109" fmla="*/ 3358505 w 3552483"/>
                <a:gd name="connsiteY9-110" fmla="*/ 1312791 h 1312791"/>
                <a:gd name="connsiteX10-111" fmla="*/ 193978 w 3552483"/>
                <a:gd name="connsiteY10-112" fmla="*/ 1312791 h 1312791"/>
                <a:gd name="connsiteX11-113" fmla="*/ 0 w 3552483"/>
                <a:gd name="connsiteY11-114" fmla="*/ 1118813 h 1312791"/>
                <a:gd name="connsiteX12-115" fmla="*/ 0 w 3552483"/>
                <a:gd name="connsiteY12-116" fmla="*/ 193978 h 1312791"/>
                <a:gd name="connsiteX13-117" fmla="*/ 193978 w 3552483"/>
                <a:gd name="connsiteY13-118" fmla="*/ 0 h 1312791"/>
                <a:gd name="connsiteX0-119" fmla="*/ 193978 w 3552483"/>
                <a:gd name="connsiteY0-120" fmla="*/ 0 h 1312791"/>
                <a:gd name="connsiteX1-121" fmla="*/ 1676557 w 3552483"/>
                <a:gd name="connsiteY1-122" fmla="*/ 0 h 1312791"/>
                <a:gd name="connsiteX2-123" fmla="*/ 1629836 w 3552483"/>
                <a:gd name="connsiteY2-124" fmla="*/ 80445 h 1312791"/>
                <a:gd name="connsiteX3-125" fmla="*/ 1695876 w 3552483"/>
                <a:gd name="connsiteY3-126" fmla="*/ 80445 h 1312791"/>
                <a:gd name="connsiteX4-127" fmla="*/ 1683321 w 3552483"/>
                <a:gd name="connsiteY4-128" fmla="*/ 169227 h 1312791"/>
                <a:gd name="connsiteX5-129" fmla="*/ 1857925 w 3552483"/>
                <a:gd name="connsiteY5-130" fmla="*/ 308533 h 1312791"/>
                <a:gd name="connsiteX6-131" fmla="*/ 3552483 w 3552483"/>
                <a:gd name="connsiteY6-132" fmla="*/ 308534 h 1312791"/>
                <a:gd name="connsiteX7-133" fmla="*/ 3552483 w 3552483"/>
                <a:gd name="connsiteY7-134" fmla="*/ 1118813 h 1312791"/>
                <a:gd name="connsiteX8-135" fmla="*/ 3358505 w 3552483"/>
                <a:gd name="connsiteY8-136" fmla="*/ 1312791 h 1312791"/>
                <a:gd name="connsiteX9-137" fmla="*/ 193978 w 3552483"/>
                <a:gd name="connsiteY9-138" fmla="*/ 1312791 h 1312791"/>
                <a:gd name="connsiteX10-139" fmla="*/ 0 w 3552483"/>
                <a:gd name="connsiteY10-140" fmla="*/ 1118813 h 1312791"/>
                <a:gd name="connsiteX11-141" fmla="*/ 0 w 3552483"/>
                <a:gd name="connsiteY11-142" fmla="*/ 193978 h 1312791"/>
                <a:gd name="connsiteX12-143" fmla="*/ 193978 w 3552483"/>
                <a:gd name="connsiteY12-144" fmla="*/ 0 h 1312791"/>
                <a:gd name="connsiteX0-145" fmla="*/ 193978 w 3552483"/>
                <a:gd name="connsiteY0-146" fmla="*/ 0 h 1312791"/>
                <a:gd name="connsiteX1-147" fmla="*/ 1676557 w 3552483"/>
                <a:gd name="connsiteY1-148" fmla="*/ 0 h 1312791"/>
                <a:gd name="connsiteX2-149" fmla="*/ 1695876 w 3552483"/>
                <a:gd name="connsiteY2-150" fmla="*/ 80445 h 1312791"/>
                <a:gd name="connsiteX3-151" fmla="*/ 1683321 w 3552483"/>
                <a:gd name="connsiteY3-152" fmla="*/ 169227 h 1312791"/>
                <a:gd name="connsiteX4-153" fmla="*/ 1857925 w 3552483"/>
                <a:gd name="connsiteY4-154" fmla="*/ 308533 h 1312791"/>
                <a:gd name="connsiteX5-155" fmla="*/ 3552483 w 3552483"/>
                <a:gd name="connsiteY5-156" fmla="*/ 308534 h 1312791"/>
                <a:gd name="connsiteX6-157" fmla="*/ 3552483 w 3552483"/>
                <a:gd name="connsiteY6-158" fmla="*/ 1118813 h 1312791"/>
                <a:gd name="connsiteX7-159" fmla="*/ 3358505 w 3552483"/>
                <a:gd name="connsiteY7-160" fmla="*/ 1312791 h 1312791"/>
                <a:gd name="connsiteX8-161" fmla="*/ 193978 w 3552483"/>
                <a:gd name="connsiteY8-162" fmla="*/ 1312791 h 1312791"/>
                <a:gd name="connsiteX9-163" fmla="*/ 0 w 3552483"/>
                <a:gd name="connsiteY9-164" fmla="*/ 1118813 h 1312791"/>
                <a:gd name="connsiteX10-165" fmla="*/ 0 w 3552483"/>
                <a:gd name="connsiteY10-166" fmla="*/ 193978 h 1312791"/>
                <a:gd name="connsiteX11-167" fmla="*/ 193978 w 3552483"/>
                <a:gd name="connsiteY11-168" fmla="*/ 0 h 131279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</a:cxnLst>
              <a:rect l="l" t="t" r="r" b="b"/>
              <a:pathLst>
                <a:path w="3552483" h="1312791">
                  <a:moveTo>
                    <a:pt x="193978" y="0"/>
                  </a:moveTo>
                  <a:lnTo>
                    <a:pt x="1676557" y="0"/>
                  </a:lnTo>
                  <a:lnTo>
                    <a:pt x="1695876" y="80445"/>
                  </a:lnTo>
                  <a:lnTo>
                    <a:pt x="1683321" y="169227"/>
                  </a:lnTo>
                  <a:cubicBezTo>
                    <a:pt x="1717946" y="251091"/>
                    <a:pt x="1763448" y="308533"/>
                    <a:pt x="1857925" y="308533"/>
                  </a:cubicBezTo>
                  <a:lnTo>
                    <a:pt x="3552483" y="308534"/>
                  </a:lnTo>
                  <a:lnTo>
                    <a:pt x="3552483" y="1118813"/>
                  </a:lnTo>
                  <a:cubicBezTo>
                    <a:pt x="3552483" y="1225944"/>
                    <a:pt x="3465636" y="1312791"/>
                    <a:pt x="3358505" y="1312791"/>
                  </a:cubicBezTo>
                  <a:lnTo>
                    <a:pt x="193978" y="1312791"/>
                  </a:lnTo>
                  <a:cubicBezTo>
                    <a:pt x="86847" y="1312791"/>
                    <a:pt x="0" y="1225944"/>
                    <a:pt x="0" y="1118813"/>
                  </a:cubicBezTo>
                  <a:lnTo>
                    <a:pt x="0" y="193978"/>
                  </a:lnTo>
                  <a:cubicBezTo>
                    <a:pt x="0" y="86847"/>
                    <a:pt x="86847" y="0"/>
                    <a:pt x="19397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lin ang="8100000" scaled="1"/>
              <a:tileRect/>
            </a:gradFill>
            <a:ln w="22225" cap="flat" cmpd="sng" algn="ctr">
              <a:solidFill>
                <a:schemeClr val="bg1"/>
              </a:solidFill>
              <a:prstDash val="solid"/>
              <a:miter lim="800000"/>
            </a:ln>
            <a:effectLst>
              <a:outerShdw blurRad="304800" dist="101600" dir="2700000" algn="tl" rotWithShape="0">
                <a:schemeClr val="accent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  <a:sym typeface="+mn-lt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 flipH="1">
              <a:off x="7489922" y="1917280"/>
              <a:ext cx="2001345" cy="406288"/>
            </a:xfrm>
            <a:prstGeom prst="roundRect">
              <a:avLst>
                <a:gd name="adj" fmla="val 15962"/>
              </a:avLst>
            </a:prstGeom>
            <a:gradFill flip="none" rotWithShape="1">
              <a:gsLst>
                <a:gs pos="0">
                  <a:schemeClr val="accent1">
                    <a:lumMod val="70000"/>
                    <a:lumOff val="30000"/>
                  </a:schemeClr>
                </a:gs>
                <a:gs pos="80000">
                  <a:schemeClr val="accent1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二、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Main body</a:t>
              </a:r>
              <a:endParaRPr lang="en-US" altLang="zh-CN" dirty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608032" y="2427185"/>
              <a:ext cx="3489325" cy="1292225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zh-CN" sz="1400" dirty="0">
                  <a:solidFill>
                    <a:schemeClr val="accent1">
                      <a:lumMod val="50000"/>
                    </a:schemeClr>
                  </a:solidFill>
                  <a:cs typeface="+mn-ea"/>
                </a:rPr>
                <a:t> it can list subheadings and form several small parts</a:t>
              </a:r>
              <a:r>
                <a:rPr lang="en-US" altLang="zh-CN" sz="1400" dirty="0">
                  <a:solidFill>
                    <a:schemeClr val="accent1">
                      <a:lumMod val="50000"/>
                    </a:schemeClr>
                  </a:solidFill>
                  <a:cs typeface="+mn-ea"/>
                </a:rPr>
                <a:t>,it</a:t>
              </a:r>
              <a:r>
                <a:rPr lang="zh-CN" altLang="zh-CN" sz="1400" dirty="0">
                  <a:solidFill>
                    <a:schemeClr val="accent1">
                      <a:lumMod val="50000"/>
                    </a:schemeClr>
                  </a:solidFill>
                  <a:cs typeface="+mn-ea"/>
                </a:rPr>
                <a:t> focuses on the historical changes, current situation analysis and trend prediction of the topic.</a:t>
              </a:r>
              <a:endParaRPr lang="zh-CN" altLang="zh-CN" sz="1400" dirty="0">
                <a:solidFill>
                  <a:schemeClr val="accent1">
                    <a:lumMod val="50000"/>
                  </a:schemeClr>
                </a:solidFill>
                <a:cs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637359" y="4847788"/>
            <a:ext cx="3611880" cy="2011045"/>
            <a:chOff x="7484959" y="4695388"/>
            <a:chExt cx="3611880" cy="2011045"/>
          </a:xfrm>
        </p:grpSpPr>
        <p:sp>
          <p:nvSpPr>
            <p:cNvPr id="25" name="任意多边形 24"/>
            <p:cNvSpPr/>
            <p:nvPr/>
          </p:nvSpPr>
          <p:spPr>
            <a:xfrm flipH="1">
              <a:off x="7544649" y="4700468"/>
              <a:ext cx="3552190" cy="2005965"/>
            </a:xfrm>
            <a:custGeom>
              <a:avLst/>
              <a:gdLst>
                <a:gd name="connsiteX0" fmla="*/ 193978 w 3552483"/>
                <a:gd name="connsiteY0" fmla="*/ 0 h 1312791"/>
                <a:gd name="connsiteX1" fmla="*/ 1646077 w 3552483"/>
                <a:gd name="connsiteY1" fmla="*/ 0 h 1312791"/>
                <a:gd name="connsiteX2" fmla="*/ 1629836 w 3552483"/>
                <a:gd name="connsiteY2" fmla="*/ 80445 h 1312791"/>
                <a:gd name="connsiteX3" fmla="*/ 1629836 w 3552483"/>
                <a:gd name="connsiteY3" fmla="*/ 80444 h 1312791"/>
                <a:gd name="connsiteX4" fmla="*/ 1629836 w 3552483"/>
                <a:gd name="connsiteY4" fmla="*/ 80445 h 1312791"/>
                <a:gd name="connsiteX5" fmla="*/ 1629836 w 3552483"/>
                <a:gd name="connsiteY5" fmla="*/ 80445 h 1312791"/>
                <a:gd name="connsiteX6" fmla="*/ 1647761 w 3552483"/>
                <a:gd name="connsiteY6" fmla="*/ 169227 h 1312791"/>
                <a:gd name="connsiteX7" fmla="*/ 1857925 w 3552483"/>
                <a:gd name="connsiteY7" fmla="*/ 308533 h 1312791"/>
                <a:gd name="connsiteX8" fmla="*/ 3552483 w 3552483"/>
                <a:gd name="connsiteY8" fmla="*/ 308534 h 1312791"/>
                <a:gd name="connsiteX9" fmla="*/ 3552483 w 3552483"/>
                <a:gd name="connsiteY9" fmla="*/ 1118813 h 1312791"/>
                <a:gd name="connsiteX10" fmla="*/ 3358505 w 3552483"/>
                <a:gd name="connsiteY10" fmla="*/ 1312791 h 1312791"/>
                <a:gd name="connsiteX11" fmla="*/ 193978 w 3552483"/>
                <a:gd name="connsiteY11" fmla="*/ 1312791 h 1312791"/>
                <a:gd name="connsiteX12" fmla="*/ 0 w 3552483"/>
                <a:gd name="connsiteY12" fmla="*/ 1118813 h 1312791"/>
                <a:gd name="connsiteX13" fmla="*/ 0 w 3552483"/>
                <a:gd name="connsiteY13" fmla="*/ 193978 h 1312791"/>
                <a:gd name="connsiteX14" fmla="*/ 193978 w 3552483"/>
                <a:gd name="connsiteY14" fmla="*/ 0 h 131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52483" h="1312791">
                  <a:moveTo>
                    <a:pt x="193978" y="0"/>
                  </a:moveTo>
                  <a:lnTo>
                    <a:pt x="1646077" y="0"/>
                  </a:lnTo>
                  <a:lnTo>
                    <a:pt x="1629836" y="80445"/>
                  </a:lnTo>
                  <a:lnTo>
                    <a:pt x="1629836" y="80444"/>
                  </a:lnTo>
                  <a:lnTo>
                    <a:pt x="1629836" y="80445"/>
                  </a:lnTo>
                  <a:lnTo>
                    <a:pt x="1629836" y="80445"/>
                  </a:lnTo>
                  <a:lnTo>
                    <a:pt x="1647761" y="169227"/>
                  </a:lnTo>
                  <a:cubicBezTo>
                    <a:pt x="1682386" y="251091"/>
                    <a:pt x="1763448" y="308533"/>
                    <a:pt x="1857925" y="308533"/>
                  </a:cubicBezTo>
                  <a:lnTo>
                    <a:pt x="3552483" y="308534"/>
                  </a:lnTo>
                  <a:lnTo>
                    <a:pt x="3552483" y="1118813"/>
                  </a:lnTo>
                  <a:cubicBezTo>
                    <a:pt x="3552483" y="1225944"/>
                    <a:pt x="3465636" y="1312791"/>
                    <a:pt x="3358505" y="1312791"/>
                  </a:cubicBezTo>
                  <a:lnTo>
                    <a:pt x="193978" y="1312791"/>
                  </a:lnTo>
                  <a:cubicBezTo>
                    <a:pt x="86847" y="1312791"/>
                    <a:pt x="0" y="1225944"/>
                    <a:pt x="0" y="1118813"/>
                  </a:cubicBezTo>
                  <a:lnTo>
                    <a:pt x="0" y="193978"/>
                  </a:lnTo>
                  <a:cubicBezTo>
                    <a:pt x="0" y="86847"/>
                    <a:pt x="86847" y="0"/>
                    <a:pt x="19397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lin ang="8100000" scaled="1"/>
              <a:tileRect/>
            </a:gradFill>
            <a:ln w="22225" cap="flat" cmpd="sng" algn="ctr">
              <a:solidFill>
                <a:schemeClr val="bg1"/>
              </a:solidFill>
              <a:prstDash val="solid"/>
              <a:miter lim="800000"/>
            </a:ln>
            <a:effectLst>
              <a:outerShdw blurRad="304800" dist="101600" dir="2700000" algn="tl" rotWithShape="0">
                <a:schemeClr val="accent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  <a:sym typeface="+mn-lt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 flipH="1">
              <a:off x="7484959" y="4695388"/>
              <a:ext cx="2001345" cy="401384"/>
            </a:xfrm>
            <a:prstGeom prst="roundRect">
              <a:avLst>
                <a:gd name="adj" fmla="val 14071"/>
              </a:avLst>
            </a:prstGeom>
            <a:gradFill flip="none" rotWithShape="1">
              <a:gsLst>
                <a:gs pos="0">
                  <a:schemeClr val="accent1">
                    <a:lumMod val="70000"/>
                    <a:lumOff val="30000"/>
                  </a:schemeClr>
                </a:gs>
                <a:gs pos="80000">
                  <a:schemeClr val="accent1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四、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  <a:cs typeface="+mn-ea"/>
                  <a:sym typeface="+mn-lt"/>
                </a:rPr>
                <a:t>References</a:t>
              </a:r>
              <a:endParaRPr lang="en-US" altLang="zh-CN" dirty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608784" y="5096073"/>
              <a:ext cx="3417570" cy="1609725"/>
            </a:xfrm>
            <a:prstGeom prst="rect">
              <a:avLst/>
            </a:prstGeom>
            <a:noFill/>
            <a:effectLst/>
          </p:spPr>
          <p:txBody>
            <a:bodyPr wrap="square" lIns="0" tIns="0" rIns="0" bIns="0" rtlCol="0">
              <a:no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zh-CN" sz="1400" dirty="0">
                  <a:solidFill>
                    <a:schemeClr val="accent1">
                      <a:lumMod val="50000"/>
                    </a:schemeClr>
                  </a:solidFill>
                  <a:cs typeface="+mn-ea"/>
                </a:rPr>
                <a:t>At the end of the article, it reflects the author's respect for the original author and shows that the cited literature is well-founded and provides readers with clues about the literature.</a:t>
              </a:r>
              <a:endParaRPr lang="zh-CN" altLang="zh-CN" sz="1400" dirty="0">
                <a:solidFill>
                  <a:schemeClr val="accent1">
                    <a:lumMod val="50000"/>
                  </a:schemeClr>
                </a:solidFill>
                <a:cs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11200" y="543980"/>
            <a:ext cx="10858500" cy="460375"/>
          </a:xfrm>
        </p:spPr>
        <p:txBody>
          <a:bodyPr/>
          <a:lstStyle/>
          <a:p>
            <a:r>
              <a:rPr lang="en-US" altLang="zh-CN" dirty="0"/>
              <a:t>The structure of the paper</a:t>
            </a:r>
            <a:endParaRPr lang="en-US" altLang="zh-C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225313" y="4361784"/>
            <a:ext cx="5770880" cy="706755"/>
          </a:xfrm>
        </p:spPr>
        <p:txBody>
          <a:bodyPr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cs typeface="+mn-cs"/>
              </a:rPr>
              <a:t>病理图像分析的主要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cs typeface="+mn-cs"/>
              </a:rPr>
              <a:t>方法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cs typeface="+mn-c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5142873" y="777169"/>
            <a:ext cx="1888659" cy="2759662"/>
          </a:xfrm>
        </p:spPr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>
          <a:xfrm>
            <a:off x="4849966" y="3616121"/>
            <a:ext cx="2599108" cy="707886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微软雅黑 Light" panose="020B0502040204020203" pitchFamily="34" charset="-122"/>
                <a:cs typeface="+mn-cs"/>
              </a:rPr>
              <a:t>Part Three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微软雅黑 Light" panose="020B0502040204020203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11200" y="543980"/>
            <a:ext cx="10858500" cy="460375"/>
          </a:xfrm>
        </p:spPr>
        <p:txBody>
          <a:bodyPr/>
          <a:lstStyle/>
          <a:p>
            <a:r>
              <a:rPr lang="en-US" altLang="zh-CN" dirty="0">
                <a:solidFill>
                  <a:schemeClr val="accent1">
                    <a:lumMod val="60000"/>
                    <a:lumOff val="40000"/>
                    <a:alpha val="40000"/>
                  </a:schemeClr>
                </a:solidFill>
                <a:sym typeface="+mn-ea"/>
              </a:rPr>
              <a:t>The main methods of histopathology image analysis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6095999" y="3940449"/>
            <a:ext cx="5417609" cy="1860623"/>
            <a:chOff x="6095999" y="3940449"/>
            <a:chExt cx="5417609" cy="1860623"/>
          </a:xfrm>
        </p:grpSpPr>
        <p:sp>
          <p:nvSpPr>
            <p:cNvPr id="5" name="矩形 4"/>
            <p:cNvSpPr/>
            <p:nvPr/>
          </p:nvSpPr>
          <p:spPr>
            <a:xfrm>
              <a:off x="6095999" y="3940449"/>
              <a:ext cx="5400675" cy="18606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lin ang="2700000" scaled="0"/>
              <a:tileRect/>
            </a:gradFill>
            <a:ln w="22225" cap="flat" cmpd="sng" algn="ctr">
              <a:solidFill>
                <a:schemeClr val="bg1"/>
              </a:solidFill>
              <a:prstDash val="solid"/>
              <a:miter lim="800000"/>
            </a:ln>
            <a:effectLst>
              <a:outerShdw blurRad="304800" dist="101600" dir="2700000" algn="tl" rotWithShape="0">
                <a:schemeClr val="accent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11439313" y="3940449"/>
              <a:ext cx="74295" cy="1860623"/>
            </a:xfrm>
            <a:prstGeom prst="round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355600" dist="254000" dir="2700000" sx="85000" sy="85000" rotWithShape="0">
                <a:srgbClr val="CE1729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8325484" y="4517664"/>
              <a:ext cx="2931795" cy="49784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dist">
                <a:lnSpc>
                  <a:spcPct val="120000"/>
                </a:lnSpc>
                <a:spcAft>
                  <a:spcPts val="900"/>
                </a:spcAft>
              </a:pPr>
              <a:r>
                <a:rPr lang="en-US" altLang="zh-CN" sz="1400" kern="100" dirty="0">
                  <a:solidFill>
                    <a:srgbClr val="2F2F2F"/>
                  </a:solidFill>
                  <a:latin typeface="+mn-ea"/>
                  <a:cs typeface="Times New Roman" panose="02020603050405020304" pitchFamily="18" charset="0"/>
                </a:rPr>
                <a:t>classufued the fused features                </a:t>
              </a:r>
              <a:endParaRPr lang="en-US" altLang="zh-CN" sz="1400" kern="100" dirty="0">
                <a:solidFill>
                  <a:srgbClr val="2F2F2F"/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8265767" y="4458841"/>
              <a:ext cx="1023821" cy="1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8207202" y="3979092"/>
              <a:ext cx="527709" cy="49475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  <a:spcAft>
                  <a:spcPts val="900"/>
                </a:spcAft>
              </a:pPr>
              <a:r>
                <a:rPr lang="en-US" altLang="zh-CN" sz="2400" kern="100" dirty="0">
                  <a:solidFill>
                    <a:schemeClr val="accent1">
                      <a:lumMod val="75000"/>
                    </a:schemeClr>
                  </a:solidFill>
                  <a:ea typeface="微软雅黑 Light" panose="020B0502040204020203" pitchFamily="34" charset="-122"/>
                  <a:cs typeface="Times New Roman" panose="02020603050405020304" pitchFamily="18" charset="0"/>
                </a:rPr>
                <a:t>04</a:t>
              </a:r>
              <a:endParaRPr lang="zh-CN" altLang="zh-CN" sz="2400" kern="100" dirty="0">
                <a:solidFill>
                  <a:schemeClr val="accent1">
                    <a:lumMod val="75000"/>
                  </a:schemeClr>
                </a:solidFill>
                <a:ea typeface="微软雅黑 Light" panose="020B0502040204020203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15985" y="3940449"/>
            <a:ext cx="5380015" cy="1950629"/>
            <a:chOff x="715985" y="3940449"/>
            <a:chExt cx="5380015" cy="1950629"/>
          </a:xfrm>
        </p:grpSpPr>
        <p:sp>
          <p:nvSpPr>
            <p:cNvPr id="11" name="矩形 10"/>
            <p:cNvSpPr/>
            <p:nvPr/>
          </p:nvSpPr>
          <p:spPr>
            <a:xfrm flipH="1">
              <a:off x="715985" y="3940449"/>
              <a:ext cx="5380015" cy="18606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lin ang="2700000" scaled="0"/>
              <a:tileRect/>
            </a:gradFill>
            <a:ln w="22225" cap="flat" cmpd="sng" algn="ctr">
              <a:solidFill>
                <a:schemeClr val="bg1"/>
              </a:solidFill>
              <a:prstDash val="solid"/>
              <a:miter lim="800000"/>
            </a:ln>
            <a:effectLst>
              <a:outerShdw blurRad="304800" dist="101600" dir="2700000" algn="tl" rotWithShape="0">
                <a:schemeClr val="accent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9</a:t>
              </a:r>
              <a:endParaRPr lang="zh-CN" altLang="en-US" dirty="0"/>
            </a:p>
          </p:txBody>
        </p:sp>
        <p:sp>
          <p:nvSpPr>
            <p:cNvPr id="12" name="圆角矩形 11"/>
            <p:cNvSpPr/>
            <p:nvPr/>
          </p:nvSpPr>
          <p:spPr>
            <a:xfrm flipH="1">
              <a:off x="715986" y="3940449"/>
              <a:ext cx="74295" cy="1860623"/>
            </a:xfrm>
            <a:prstGeom prst="round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355600" dist="254000" dir="2700000" sx="85000" sy="85000" rotWithShape="0">
                <a:srgbClr val="CE1729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968043" y="4508048"/>
              <a:ext cx="3216586" cy="13830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Aft>
                  <a:spcPts val="900"/>
                </a:spcAft>
              </a:pPr>
              <a:r>
                <a:rPr lang="zh-CN" altLang="en-US" sz="1400" kern="100" dirty="0">
                  <a:solidFill>
                    <a:srgbClr val="2F2F2F"/>
                  </a:solidFill>
                  <a:latin typeface="+mn-ea"/>
                  <a:cs typeface="Times New Roman" panose="02020603050405020304" pitchFamily="18" charset="0"/>
                </a:rPr>
                <a:t>Local features are extracted near the location of the nucleus, and fused with global features to obtain fused features.</a:t>
              </a:r>
              <a:br>
                <a:rPr lang="zh-CN" altLang="en-US" sz="1400" kern="100" dirty="0">
                  <a:solidFill>
                    <a:srgbClr val="2F2F2F"/>
                  </a:solidFill>
                  <a:latin typeface="+mn-ea"/>
                  <a:cs typeface="Times New Roman" panose="02020603050405020304" pitchFamily="18" charset="0"/>
                </a:rPr>
              </a:br>
              <a:endParaRPr lang="zh-CN" altLang="zh-CN" sz="1400" kern="100" dirty="0">
                <a:solidFill>
                  <a:srgbClr val="2F2F2F"/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1084223" y="4458841"/>
              <a:ext cx="1023821" cy="1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文本框 14"/>
            <p:cNvSpPr txBox="1"/>
            <p:nvPr/>
          </p:nvSpPr>
          <p:spPr>
            <a:xfrm>
              <a:off x="1025658" y="3979092"/>
              <a:ext cx="527709" cy="49475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  <a:spcAft>
                  <a:spcPts val="900"/>
                </a:spcAft>
              </a:pPr>
              <a:r>
                <a:rPr lang="en-US" altLang="zh-CN" sz="2400" kern="100" dirty="0">
                  <a:solidFill>
                    <a:schemeClr val="accent1">
                      <a:lumMod val="75000"/>
                    </a:schemeClr>
                  </a:solidFill>
                  <a:ea typeface="微软雅黑 Light" panose="020B0502040204020203" pitchFamily="34" charset="-122"/>
                  <a:cs typeface="Times New Roman" panose="02020603050405020304" pitchFamily="18" charset="0"/>
                </a:rPr>
                <a:t>03</a:t>
              </a:r>
              <a:endParaRPr lang="zh-CN" altLang="zh-CN" sz="2400" kern="100" dirty="0">
                <a:solidFill>
                  <a:schemeClr val="accent1">
                    <a:lumMod val="75000"/>
                  </a:schemeClr>
                </a:solidFill>
                <a:ea typeface="微软雅黑 Light" panose="020B0502040204020203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087473" y="1977454"/>
            <a:ext cx="5426135" cy="1860623"/>
            <a:chOff x="6087473" y="1977454"/>
            <a:chExt cx="5426135" cy="1860623"/>
          </a:xfrm>
        </p:grpSpPr>
        <p:sp>
          <p:nvSpPr>
            <p:cNvPr id="17" name="矩形 16"/>
            <p:cNvSpPr/>
            <p:nvPr/>
          </p:nvSpPr>
          <p:spPr>
            <a:xfrm>
              <a:off x="6087473" y="1977454"/>
              <a:ext cx="5409201" cy="18606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lin ang="2700000" scaled="0"/>
              <a:tileRect/>
            </a:gradFill>
            <a:ln w="22225" cap="flat" cmpd="sng" algn="ctr">
              <a:solidFill>
                <a:schemeClr val="bg1"/>
              </a:solidFill>
              <a:prstDash val="solid"/>
              <a:miter lim="800000"/>
            </a:ln>
            <a:effectLst>
              <a:outerShdw blurRad="304800" dist="101600" dir="2700000" algn="tl" rotWithShape="0">
                <a:schemeClr val="accent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11439313" y="1977454"/>
              <a:ext cx="74295" cy="1860623"/>
            </a:xfrm>
            <a:prstGeom prst="round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355600" dist="254000" dir="2700000" sx="85000" sy="85000" rotWithShape="0">
                <a:srgbClr val="CE1729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8163094" y="2557915"/>
              <a:ext cx="3081524" cy="11245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Aft>
                  <a:spcPts val="900"/>
                </a:spcAft>
              </a:pPr>
              <a:r>
                <a:rPr lang="zh-CN" altLang="zh-CN" sz="1400" kern="100" dirty="0">
                  <a:solidFill>
                    <a:srgbClr val="2F2F2F"/>
                  </a:solidFill>
                  <a:latin typeface="+mn-ea"/>
                  <a:cs typeface="Times New Roman" panose="02020603050405020304" pitchFamily="18" charset="0"/>
                </a:rPr>
                <a:t>One or more of the structural features of the graph are calculated to obtain the global features of the nucleus.</a:t>
              </a:r>
              <a:endParaRPr lang="zh-CN" altLang="zh-CN" sz="1400" kern="100" dirty="0">
                <a:solidFill>
                  <a:srgbClr val="2F2F2F"/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8210513" y="2498567"/>
              <a:ext cx="1023821" cy="1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8151948" y="2018818"/>
              <a:ext cx="527709" cy="49475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  <a:spcAft>
                  <a:spcPts val="900"/>
                </a:spcAft>
              </a:pPr>
              <a:r>
                <a:rPr lang="en-US" altLang="zh-CN" sz="2400" kern="100" dirty="0">
                  <a:solidFill>
                    <a:schemeClr val="accent1">
                      <a:lumMod val="75000"/>
                    </a:schemeClr>
                  </a:solidFill>
                  <a:ea typeface="微软雅黑 Light" panose="020B0502040204020203" pitchFamily="34" charset="-122"/>
                  <a:cs typeface="Times New Roman" panose="02020603050405020304" pitchFamily="18" charset="0"/>
                </a:rPr>
                <a:t>02</a:t>
              </a:r>
              <a:endParaRPr lang="zh-CN" altLang="zh-CN" sz="2400" kern="100" dirty="0">
                <a:solidFill>
                  <a:schemeClr val="accent1">
                    <a:lumMod val="75000"/>
                  </a:schemeClr>
                </a:solidFill>
                <a:ea typeface="微软雅黑 Light" panose="020B0502040204020203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715985" y="1977454"/>
            <a:ext cx="5371489" cy="1860623"/>
            <a:chOff x="715985" y="1977454"/>
            <a:chExt cx="5371489" cy="1860623"/>
          </a:xfrm>
        </p:grpSpPr>
        <p:sp>
          <p:nvSpPr>
            <p:cNvPr id="23" name="矩形 22"/>
            <p:cNvSpPr/>
            <p:nvPr/>
          </p:nvSpPr>
          <p:spPr>
            <a:xfrm flipH="1">
              <a:off x="715985" y="1977454"/>
              <a:ext cx="5371489" cy="186062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15000"/>
                    <a:lumOff val="85000"/>
                  </a:schemeClr>
                </a:gs>
              </a:gsLst>
              <a:lin ang="2700000" scaled="0"/>
              <a:tileRect/>
            </a:gradFill>
            <a:ln w="22225" cap="flat" cmpd="sng" algn="ctr">
              <a:solidFill>
                <a:schemeClr val="bg1"/>
              </a:solidFill>
              <a:prstDash val="solid"/>
              <a:miter lim="800000"/>
            </a:ln>
            <a:effectLst>
              <a:outerShdw blurRad="304800" dist="101600" dir="2700000" algn="tl" rotWithShape="0">
                <a:schemeClr val="accent1">
                  <a:lumMod val="50000"/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圆角矩形 23"/>
            <p:cNvSpPr/>
            <p:nvPr/>
          </p:nvSpPr>
          <p:spPr>
            <a:xfrm flipH="1">
              <a:off x="715986" y="1977454"/>
              <a:ext cx="74295" cy="1860623"/>
            </a:xfrm>
            <a:prstGeom prst="round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355600" dist="254000" dir="2700000" sx="85000" sy="85000" rotWithShape="0">
                <a:srgbClr val="CE1729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968080" y="2547684"/>
              <a:ext cx="3216275" cy="97663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>
                <a:lnSpc>
                  <a:spcPct val="120000"/>
                </a:lnSpc>
                <a:spcAft>
                  <a:spcPts val="900"/>
                </a:spcAft>
              </a:pPr>
              <a:r>
                <a:rPr lang="zh-CN" altLang="en-US" sz="1400" kern="100" dirty="0">
                  <a:solidFill>
                    <a:srgbClr val="2F2F2F"/>
                  </a:solidFill>
                  <a:latin typeface="+mn-ea"/>
                  <a:cs typeface="Times New Roman" panose="02020603050405020304" pitchFamily="18" charset="0"/>
                </a:rPr>
                <a:t>Determining the central position of the nucleus in the pathological image，</a:t>
              </a:r>
              <a:r>
                <a:rPr lang="en-US" altLang="zh-CN" sz="1400" kern="100" dirty="0">
                  <a:solidFill>
                    <a:srgbClr val="2F2F2F"/>
                  </a:solidFill>
                  <a:latin typeface="+mn-ea"/>
                  <a:cs typeface="Times New Roman" panose="02020603050405020304" pitchFamily="18" charset="0"/>
                </a:rPr>
                <a:t>b</a:t>
              </a:r>
              <a:r>
                <a:rPr lang="zh-CN" altLang="en-US" sz="1400" kern="100" dirty="0">
                  <a:solidFill>
                    <a:srgbClr val="2F2F2F"/>
                  </a:solidFill>
                  <a:latin typeface="+mn-ea"/>
                  <a:cs typeface="Times New Roman" panose="02020603050405020304" pitchFamily="18" charset="0"/>
                </a:rPr>
                <a:t>ased on this, the structural features of the nuclear distribution are extracted.</a:t>
              </a:r>
              <a:br>
                <a:rPr lang="zh-CN" altLang="en-US" sz="1400" kern="100" dirty="0">
                  <a:solidFill>
                    <a:srgbClr val="2F2F2F"/>
                  </a:solidFill>
                  <a:latin typeface="+mn-ea"/>
                  <a:cs typeface="Times New Roman" panose="02020603050405020304" pitchFamily="18" charset="0"/>
                </a:rPr>
              </a:br>
              <a:endParaRPr lang="zh-CN" altLang="zh-CN" sz="1400" kern="100" dirty="0">
                <a:solidFill>
                  <a:srgbClr val="2F2F2F"/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1084223" y="2498567"/>
              <a:ext cx="1023821" cy="1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/>
            <p:cNvSpPr txBox="1"/>
            <p:nvPr/>
          </p:nvSpPr>
          <p:spPr>
            <a:xfrm>
              <a:off x="1025658" y="2018818"/>
              <a:ext cx="527709" cy="49475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  <a:spcAft>
                  <a:spcPts val="900"/>
                </a:spcAft>
              </a:pPr>
              <a:r>
                <a:rPr lang="en-US" altLang="zh-CN" sz="2400" kern="100" dirty="0">
                  <a:solidFill>
                    <a:schemeClr val="accent1">
                      <a:lumMod val="75000"/>
                    </a:schemeClr>
                  </a:solidFill>
                  <a:ea typeface="微软雅黑 Light" panose="020B0502040204020203" pitchFamily="34" charset="-122"/>
                  <a:cs typeface="Times New Roman" panose="02020603050405020304" pitchFamily="18" charset="0"/>
                </a:rPr>
                <a:t>01</a:t>
              </a:r>
              <a:endParaRPr lang="zh-CN" altLang="zh-CN" sz="2400" kern="100" dirty="0">
                <a:solidFill>
                  <a:schemeClr val="accent1">
                    <a:lumMod val="75000"/>
                  </a:schemeClr>
                </a:solidFill>
                <a:ea typeface="微软雅黑 Light" panose="020B0502040204020203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325609" y="5667024"/>
            <a:ext cx="892623" cy="769746"/>
            <a:chOff x="2796705" y="4637276"/>
            <a:chExt cx="1255394" cy="1082579"/>
          </a:xfrm>
        </p:grpSpPr>
        <p:grpSp>
          <p:nvGrpSpPr>
            <p:cNvPr id="29" name="组合 28"/>
            <p:cNvGrpSpPr/>
            <p:nvPr/>
          </p:nvGrpSpPr>
          <p:grpSpPr>
            <a:xfrm>
              <a:off x="2865741" y="4654194"/>
              <a:ext cx="1065662" cy="1065661"/>
              <a:chOff x="12566723" y="5069394"/>
              <a:chExt cx="888921" cy="888921"/>
            </a:xfrm>
          </p:grpSpPr>
          <p:pic>
            <p:nvPicPr>
              <p:cNvPr id="32" name="图片 31" descr="形状&#10;&#10;描述已自动生成"/>
              <p:cNvPicPr>
                <a:picLocks noChangeAspect="1" noChangeArrowheads="1"/>
              </p:cNvPicPr>
              <p:nvPr>
                <p:custDataLst>
                  <p:tags r:id="rId1"/>
                </p:custDataLst>
              </p:nvPr>
            </p:nvPicPr>
            <p:blipFill>
              <a:blip r:embed="rId2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3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2566723" y="5069394"/>
                <a:ext cx="888921" cy="888921"/>
              </a:xfrm>
              <a:prstGeom prst="rect">
                <a:avLst/>
              </a:prstGeom>
              <a:noFill/>
            </p:spPr>
          </p:pic>
          <p:grpSp>
            <p:nvGrpSpPr>
              <p:cNvPr id="33" name="组合 32"/>
              <p:cNvGrpSpPr/>
              <p:nvPr/>
            </p:nvGrpSpPr>
            <p:grpSpPr>
              <a:xfrm>
                <a:off x="12783691" y="5290638"/>
                <a:ext cx="454984" cy="446433"/>
                <a:chOff x="-4724857" y="-522484"/>
                <a:chExt cx="636093" cy="624138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34" name="任意多边形 33"/>
                <p:cNvSpPr/>
                <p:nvPr/>
              </p:nvSpPr>
              <p:spPr>
                <a:xfrm>
                  <a:off x="-4445252" y="-166031"/>
                  <a:ext cx="114688" cy="116063"/>
                </a:xfrm>
                <a:custGeom>
                  <a:avLst/>
                  <a:gdLst>
                    <a:gd name="connsiteX0" fmla="*/ 75070 w 114688"/>
                    <a:gd name="connsiteY0" fmla="*/ 3547 h 116063"/>
                    <a:gd name="connsiteX1" fmla="*/ 24405 w 114688"/>
                    <a:gd name="connsiteY1" fmla="*/ 12117 h 116063"/>
                    <a:gd name="connsiteX2" fmla="*/ 3256 w 114688"/>
                    <a:gd name="connsiteY2" fmla="*/ 39215 h 116063"/>
                    <a:gd name="connsiteX3" fmla="*/ 20785 w 114688"/>
                    <a:gd name="connsiteY3" fmla="*/ 103334 h 116063"/>
                    <a:gd name="connsiteX4" fmla="*/ 57570 w 114688"/>
                    <a:gd name="connsiteY4" fmla="*/ 116063 h 116063"/>
                    <a:gd name="connsiteX5" fmla="*/ 87091 w 114688"/>
                    <a:gd name="connsiteY5" fmla="*/ 108075 h 116063"/>
                    <a:gd name="connsiteX6" fmla="*/ 113560 w 114688"/>
                    <a:gd name="connsiteY6" fmla="*/ 47097 h 116063"/>
                    <a:gd name="connsiteX7" fmla="*/ 75070 w 114688"/>
                    <a:gd name="connsiteY7" fmla="*/ 3547 h 116063"/>
                    <a:gd name="connsiteX8" fmla="*/ 84490 w 114688"/>
                    <a:gd name="connsiteY8" fmla="*/ 103790 h 116063"/>
                    <a:gd name="connsiteX9" fmla="*/ 23964 w 114688"/>
                    <a:gd name="connsiteY9" fmla="*/ 99466 h 116063"/>
                    <a:gd name="connsiteX10" fmla="*/ 7959 w 114688"/>
                    <a:gd name="connsiteY10" fmla="*/ 40929 h 116063"/>
                    <a:gd name="connsiteX11" fmla="*/ 27284 w 114688"/>
                    <a:gd name="connsiteY11" fmla="*/ 16213 h 116063"/>
                    <a:gd name="connsiteX12" fmla="*/ 58609 w 114688"/>
                    <a:gd name="connsiteY12" fmla="*/ 4983 h 116063"/>
                    <a:gd name="connsiteX13" fmla="*/ 72959 w 114688"/>
                    <a:gd name="connsiteY13" fmla="*/ 8089 h 116063"/>
                    <a:gd name="connsiteX14" fmla="*/ 108659 w 114688"/>
                    <a:gd name="connsiteY14" fmla="*/ 48126 h 116063"/>
                    <a:gd name="connsiteX15" fmla="*/ 84490 w 114688"/>
                    <a:gd name="connsiteY15" fmla="*/ 103790 h 116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14688" h="116063">
                      <a:moveTo>
                        <a:pt x="75070" y="3547"/>
                      </a:moveTo>
                      <a:cubicBezTo>
                        <a:pt x="60352" y="-3282"/>
                        <a:pt x="41885" y="-156"/>
                        <a:pt x="24405" y="12117"/>
                      </a:cubicBezTo>
                      <a:cubicBezTo>
                        <a:pt x="14632" y="18975"/>
                        <a:pt x="7119" y="28603"/>
                        <a:pt x="3256" y="39215"/>
                      </a:cubicBezTo>
                      <a:cubicBezTo>
                        <a:pt x="-4824" y="61389"/>
                        <a:pt x="2547" y="88357"/>
                        <a:pt x="20785" y="103334"/>
                      </a:cubicBezTo>
                      <a:cubicBezTo>
                        <a:pt x="31030" y="111749"/>
                        <a:pt x="44317" y="116063"/>
                        <a:pt x="57570" y="116063"/>
                      </a:cubicBezTo>
                      <a:cubicBezTo>
                        <a:pt x="67918" y="116063"/>
                        <a:pt x="78244" y="113433"/>
                        <a:pt x="87091" y="108075"/>
                      </a:cubicBezTo>
                      <a:cubicBezTo>
                        <a:pt x="107270" y="95841"/>
                        <a:pt x="118408" y="70198"/>
                        <a:pt x="113560" y="47097"/>
                      </a:cubicBezTo>
                      <a:cubicBezTo>
                        <a:pt x="108629" y="23570"/>
                        <a:pt x="89907" y="10428"/>
                        <a:pt x="75070" y="3547"/>
                      </a:cubicBezTo>
                      <a:close/>
                      <a:moveTo>
                        <a:pt x="84490" y="103790"/>
                      </a:moveTo>
                      <a:cubicBezTo>
                        <a:pt x="66073" y="114961"/>
                        <a:pt x="40614" y="113141"/>
                        <a:pt x="23964" y="99466"/>
                      </a:cubicBezTo>
                      <a:cubicBezTo>
                        <a:pt x="7318" y="85790"/>
                        <a:pt x="587" y="61175"/>
                        <a:pt x="7959" y="40929"/>
                      </a:cubicBezTo>
                      <a:cubicBezTo>
                        <a:pt x="11477" y="31267"/>
                        <a:pt x="18339" y="22493"/>
                        <a:pt x="27284" y="16213"/>
                      </a:cubicBezTo>
                      <a:cubicBezTo>
                        <a:pt x="32888" y="12277"/>
                        <a:pt x="45108" y="4983"/>
                        <a:pt x="58609" y="4983"/>
                      </a:cubicBezTo>
                      <a:cubicBezTo>
                        <a:pt x="63312" y="4983"/>
                        <a:pt x="68175" y="5867"/>
                        <a:pt x="72959" y="8089"/>
                      </a:cubicBezTo>
                      <a:cubicBezTo>
                        <a:pt x="86757" y="14490"/>
                        <a:pt x="104155" y="26633"/>
                        <a:pt x="108659" y="48126"/>
                      </a:cubicBezTo>
                      <a:cubicBezTo>
                        <a:pt x="113084" y="69212"/>
                        <a:pt x="102917" y="92623"/>
                        <a:pt x="84490" y="10379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5" name="任意多边形 34"/>
                <p:cNvSpPr/>
                <p:nvPr/>
              </p:nvSpPr>
              <p:spPr>
                <a:xfrm>
                  <a:off x="-4724857" y="-522484"/>
                  <a:ext cx="636093" cy="624138"/>
                </a:xfrm>
                <a:custGeom>
                  <a:avLst/>
                  <a:gdLst>
                    <a:gd name="connsiteX0" fmla="*/ 610274 w 636093"/>
                    <a:gd name="connsiteY0" fmla="*/ 267356 h 624138"/>
                    <a:gd name="connsiteX1" fmla="*/ 574236 w 636093"/>
                    <a:gd name="connsiteY1" fmla="*/ 238524 h 624138"/>
                    <a:gd name="connsiteX2" fmla="*/ 576255 w 636093"/>
                    <a:gd name="connsiteY2" fmla="*/ 210761 h 624138"/>
                    <a:gd name="connsiteX3" fmla="*/ 561812 w 636093"/>
                    <a:gd name="connsiteY3" fmla="*/ 183394 h 624138"/>
                    <a:gd name="connsiteX4" fmla="*/ 550815 w 636093"/>
                    <a:gd name="connsiteY4" fmla="*/ 178304 h 624138"/>
                    <a:gd name="connsiteX5" fmla="*/ 499839 w 636093"/>
                    <a:gd name="connsiteY5" fmla="*/ 124702 h 624138"/>
                    <a:gd name="connsiteX6" fmla="*/ 432688 w 636093"/>
                    <a:gd name="connsiteY6" fmla="*/ 155965 h 624138"/>
                    <a:gd name="connsiteX7" fmla="*/ 421182 w 636093"/>
                    <a:gd name="connsiteY7" fmla="*/ 209624 h 624138"/>
                    <a:gd name="connsiteX8" fmla="*/ 420216 w 636093"/>
                    <a:gd name="connsiteY8" fmla="*/ 223353 h 624138"/>
                    <a:gd name="connsiteX9" fmla="*/ 373680 w 636093"/>
                    <a:gd name="connsiteY9" fmla="*/ 338763 h 624138"/>
                    <a:gd name="connsiteX10" fmla="*/ 363456 w 636093"/>
                    <a:gd name="connsiteY10" fmla="*/ 333522 h 624138"/>
                    <a:gd name="connsiteX11" fmla="*/ 287972 w 636093"/>
                    <a:gd name="connsiteY11" fmla="*/ 346183 h 624138"/>
                    <a:gd name="connsiteX12" fmla="*/ 256524 w 636093"/>
                    <a:gd name="connsiteY12" fmla="*/ 386487 h 624138"/>
                    <a:gd name="connsiteX13" fmla="*/ 253409 w 636093"/>
                    <a:gd name="connsiteY13" fmla="*/ 431877 h 624138"/>
                    <a:gd name="connsiteX14" fmla="*/ 253283 w 636093"/>
                    <a:gd name="connsiteY14" fmla="*/ 431887 h 624138"/>
                    <a:gd name="connsiteX15" fmla="*/ 153058 w 636093"/>
                    <a:gd name="connsiteY15" fmla="*/ 398319 h 624138"/>
                    <a:gd name="connsiteX16" fmla="*/ 128158 w 636093"/>
                    <a:gd name="connsiteY16" fmla="*/ 297256 h 624138"/>
                    <a:gd name="connsiteX17" fmla="*/ 311946 w 636093"/>
                    <a:gd name="connsiteY17" fmla="*/ 297236 h 624138"/>
                    <a:gd name="connsiteX18" fmla="*/ 312076 w 636093"/>
                    <a:gd name="connsiteY18" fmla="*/ 297251 h 624138"/>
                    <a:gd name="connsiteX19" fmla="*/ 312096 w 636093"/>
                    <a:gd name="connsiteY19" fmla="*/ 297251 h 624138"/>
                    <a:gd name="connsiteX20" fmla="*/ 312237 w 636093"/>
                    <a:gd name="connsiteY20" fmla="*/ 297236 h 624138"/>
                    <a:gd name="connsiteX21" fmla="*/ 330067 w 636093"/>
                    <a:gd name="connsiteY21" fmla="*/ 297236 h 624138"/>
                    <a:gd name="connsiteX22" fmla="*/ 382265 w 636093"/>
                    <a:gd name="connsiteY22" fmla="*/ 282294 h 624138"/>
                    <a:gd name="connsiteX23" fmla="*/ 396407 w 636093"/>
                    <a:gd name="connsiteY23" fmla="*/ 240194 h 624138"/>
                    <a:gd name="connsiteX24" fmla="*/ 401260 w 636093"/>
                    <a:gd name="connsiteY24" fmla="*/ 123945 h 624138"/>
                    <a:gd name="connsiteX25" fmla="*/ 399760 w 636093"/>
                    <a:gd name="connsiteY25" fmla="*/ 66699 h 624138"/>
                    <a:gd name="connsiteX26" fmla="*/ 399528 w 636093"/>
                    <a:gd name="connsiteY26" fmla="*/ 59944 h 624138"/>
                    <a:gd name="connsiteX27" fmla="*/ 392471 w 636093"/>
                    <a:gd name="connsiteY27" fmla="*/ 23959 h 624138"/>
                    <a:gd name="connsiteX28" fmla="*/ 332251 w 636093"/>
                    <a:gd name="connsiteY28" fmla="*/ 3955 h 624138"/>
                    <a:gd name="connsiteX29" fmla="*/ 325180 w 636093"/>
                    <a:gd name="connsiteY29" fmla="*/ 4018 h 624138"/>
                    <a:gd name="connsiteX30" fmla="*/ 324927 w 636093"/>
                    <a:gd name="connsiteY30" fmla="*/ 3974 h 624138"/>
                    <a:gd name="connsiteX31" fmla="*/ 323830 w 636093"/>
                    <a:gd name="connsiteY31" fmla="*/ 4008 h 624138"/>
                    <a:gd name="connsiteX32" fmla="*/ 322787 w 636093"/>
                    <a:gd name="connsiteY32" fmla="*/ 3998 h 624138"/>
                    <a:gd name="connsiteX33" fmla="*/ 75702 w 636093"/>
                    <a:gd name="connsiteY33" fmla="*/ 53 h 624138"/>
                    <a:gd name="connsiteX34" fmla="*/ 23430 w 636093"/>
                    <a:gd name="connsiteY34" fmla="*/ 12234 h 624138"/>
                    <a:gd name="connsiteX35" fmla="*/ 3921 w 636093"/>
                    <a:gd name="connsiteY35" fmla="*/ 72353 h 624138"/>
                    <a:gd name="connsiteX36" fmla="*/ 63 w 636093"/>
                    <a:gd name="connsiteY36" fmla="*/ 239214 h 624138"/>
                    <a:gd name="connsiteX37" fmla="*/ 15049 w 636093"/>
                    <a:gd name="connsiteY37" fmla="*/ 288452 h 624138"/>
                    <a:gd name="connsiteX38" fmla="*/ 52194 w 636093"/>
                    <a:gd name="connsiteY38" fmla="*/ 297261 h 624138"/>
                    <a:gd name="connsiteX39" fmla="*/ 57178 w 636093"/>
                    <a:gd name="connsiteY39" fmla="*/ 297261 h 624138"/>
                    <a:gd name="connsiteX40" fmla="*/ 57586 w 636093"/>
                    <a:gd name="connsiteY40" fmla="*/ 460238 h 624138"/>
                    <a:gd name="connsiteX41" fmla="*/ 148478 w 636093"/>
                    <a:gd name="connsiteY41" fmla="*/ 595020 h 624138"/>
                    <a:gd name="connsiteX42" fmla="*/ 244494 w 636093"/>
                    <a:gd name="connsiteY42" fmla="*/ 624139 h 624138"/>
                    <a:gd name="connsiteX43" fmla="*/ 308214 w 636093"/>
                    <a:gd name="connsiteY43" fmla="*/ 610386 h 624138"/>
                    <a:gd name="connsiteX44" fmla="*/ 356088 w 636093"/>
                    <a:gd name="connsiteY44" fmla="*/ 556371 h 624138"/>
                    <a:gd name="connsiteX45" fmla="*/ 356127 w 636093"/>
                    <a:gd name="connsiteY45" fmla="*/ 555022 h 624138"/>
                    <a:gd name="connsiteX46" fmla="*/ 373492 w 636093"/>
                    <a:gd name="connsiteY46" fmla="*/ 547082 h 624138"/>
                    <a:gd name="connsiteX47" fmla="*/ 379693 w 636093"/>
                    <a:gd name="connsiteY47" fmla="*/ 523322 h 624138"/>
                    <a:gd name="connsiteX48" fmla="*/ 366163 w 636093"/>
                    <a:gd name="connsiteY48" fmla="*/ 509084 h 624138"/>
                    <a:gd name="connsiteX49" fmla="*/ 360732 w 636093"/>
                    <a:gd name="connsiteY49" fmla="*/ 507919 h 624138"/>
                    <a:gd name="connsiteX50" fmla="*/ 360218 w 636093"/>
                    <a:gd name="connsiteY50" fmla="*/ 497756 h 624138"/>
                    <a:gd name="connsiteX51" fmla="*/ 381183 w 636093"/>
                    <a:gd name="connsiteY51" fmla="*/ 488866 h 624138"/>
                    <a:gd name="connsiteX52" fmla="*/ 420546 w 636093"/>
                    <a:gd name="connsiteY52" fmla="*/ 398207 h 624138"/>
                    <a:gd name="connsiteX53" fmla="*/ 405604 w 636093"/>
                    <a:gd name="connsiteY53" fmla="*/ 365795 h 624138"/>
                    <a:gd name="connsiteX54" fmla="*/ 456715 w 636093"/>
                    <a:gd name="connsiteY54" fmla="*/ 229537 h 624138"/>
                    <a:gd name="connsiteX55" fmla="*/ 457206 w 636093"/>
                    <a:gd name="connsiteY55" fmla="*/ 221456 h 624138"/>
                    <a:gd name="connsiteX56" fmla="*/ 459350 w 636093"/>
                    <a:gd name="connsiteY56" fmla="*/ 199463 h 624138"/>
                    <a:gd name="connsiteX57" fmla="*/ 470824 w 636093"/>
                    <a:gd name="connsiteY57" fmla="*/ 174514 h 624138"/>
                    <a:gd name="connsiteX58" fmla="*/ 493874 w 636093"/>
                    <a:gd name="connsiteY58" fmla="*/ 166690 h 624138"/>
                    <a:gd name="connsiteX59" fmla="*/ 506206 w 636093"/>
                    <a:gd name="connsiteY59" fmla="*/ 182249 h 624138"/>
                    <a:gd name="connsiteX60" fmla="*/ 488032 w 636093"/>
                    <a:gd name="connsiteY60" fmla="*/ 196172 h 624138"/>
                    <a:gd name="connsiteX61" fmla="*/ 488138 w 636093"/>
                    <a:gd name="connsiteY61" fmla="*/ 227819 h 624138"/>
                    <a:gd name="connsiteX62" fmla="*/ 491221 w 636093"/>
                    <a:gd name="connsiteY62" fmla="*/ 244789 h 624138"/>
                    <a:gd name="connsiteX63" fmla="*/ 464528 w 636093"/>
                    <a:gd name="connsiteY63" fmla="*/ 271709 h 624138"/>
                    <a:gd name="connsiteX64" fmla="*/ 439202 w 636093"/>
                    <a:gd name="connsiteY64" fmla="*/ 355239 h 624138"/>
                    <a:gd name="connsiteX65" fmla="*/ 462141 w 636093"/>
                    <a:gd name="connsiteY65" fmla="*/ 436575 h 624138"/>
                    <a:gd name="connsiteX66" fmla="*/ 529083 w 636093"/>
                    <a:gd name="connsiteY66" fmla="*/ 466664 h 624138"/>
                    <a:gd name="connsiteX67" fmla="*/ 536683 w 636093"/>
                    <a:gd name="connsiteY67" fmla="*/ 466338 h 624138"/>
                    <a:gd name="connsiteX68" fmla="*/ 607454 w 636093"/>
                    <a:gd name="connsiteY68" fmla="*/ 428097 h 624138"/>
                    <a:gd name="connsiteX69" fmla="*/ 635868 w 636093"/>
                    <a:gd name="connsiteY69" fmla="*/ 352857 h 624138"/>
                    <a:gd name="connsiteX70" fmla="*/ 610274 w 636093"/>
                    <a:gd name="connsiteY70" fmla="*/ 267356 h 624138"/>
                    <a:gd name="connsiteX71" fmla="*/ 125255 w 636093"/>
                    <a:gd name="connsiteY71" fmla="*/ 373583 h 624138"/>
                    <a:gd name="connsiteX72" fmla="*/ 145663 w 636093"/>
                    <a:gd name="connsiteY72" fmla="*/ 405079 h 624138"/>
                    <a:gd name="connsiteX73" fmla="*/ 234390 w 636093"/>
                    <a:gd name="connsiteY73" fmla="*/ 443631 h 624138"/>
                    <a:gd name="connsiteX74" fmla="*/ 255118 w 636093"/>
                    <a:gd name="connsiteY74" fmla="*/ 441738 h 624138"/>
                    <a:gd name="connsiteX75" fmla="*/ 255879 w 636093"/>
                    <a:gd name="connsiteY75" fmla="*/ 441516 h 624138"/>
                    <a:gd name="connsiteX76" fmla="*/ 267603 w 636093"/>
                    <a:gd name="connsiteY76" fmla="*/ 465495 h 624138"/>
                    <a:gd name="connsiteX77" fmla="*/ 156607 w 636093"/>
                    <a:gd name="connsiteY77" fmla="*/ 449184 h 624138"/>
                    <a:gd name="connsiteX78" fmla="*/ 108202 w 636093"/>
                    <a:gd name="connsiteY78" fmla="*/ 397901 h 624138"/>
                    <a:gd name="connsiteX79" fmla="*/ 93896 w 636093"/>
                    <a:gd name="connsiteY79" fmla="*/ 355938 h 624138"/>
                    <a:gd name="connsiteX80" fmla="*/ 96031 w 636093"/>
                    <a:gd name="connsiteY80" fmla="*/ 335759 h 624138"/>
                    <a:gd name="connsiteX81" fmla="*/ 99467 w 636093"/>
                    <a:gd name="connsiteY81" fmla="*/ 316299 h 624138"/>
                    <a:gd name="connsiteX82" fmla="*/ 102830 w 636093"/>
                    <a:gd name="connsiteY82" fmla="*/ 297261 h 624138"/>
                    <a:gd name="connsiteX83" fmla="*/ 117836 w 636093"/>
                    <a:gd name="connsiteY83" fmla="*/ 297261 h 624138"/>
                    <a:gd name="connsiteX84" fmla="*/ 125255 w 636093"/>
                    <a:gd name="connsiteY84" fmla="*/ 373583 h 624138"/>
                    <a:gd name="connsiteX85" fmla="*/ 290413 w 636093"/>
                    <a:gd name="connsiteY85" fmla="*/ 538838 h 624138"/>
                    <a:gd name="connsiteX86" fmla="*/ 307952 w 636093"/>
                    <a:gd name="connsiteY86" fmla="*/ 550188 h 624138"/>
                    <a:gd name="connsiteX87" fmla="*/ 271913 w 636093"/>
                    <a:gd name="connsiteY87" fmla="*/ 581132 h 624138"/>
                    <a:gd name="connsiteX88" fmla="*/ 217070 w 636093"/>
                    <a:gd name="connsiteY88" fmla="*/ 581738 h 624138"/>
                    <a:gd name="connsiteX89" fmla="*/ 109605 w 636093"/>
                    <a:gd name="connsiteY89" fmla="*/ 497282 h 624138"/>
                    <a:gd name="connsiteX90" fmla="*/ 89484 w 636093"/>
                    <a:gd name="connsiteY90" fmla="*/ 398066 h 624138"/>
                    <a:gd name="connsiteX91" fmla="*/ 90125 w 636093"/>
                    <a:gd name="connsiteY91" fmla="*/ 382338 h 624138"/>
                    <a:gd name="connsiteX92" fmla="*/ 151215 w 636093"/>
                    <a:gd name="connsiteY92" fmla="*/ 457628 h 624138"/>
                    <a:gd name="connsiteX93" fmla="*/ 230750 w 636093"/>
                    <a:gd name="connsiteY93" fmla="*/ 480582 h 624138"/>
                    <a:gd name="connsiteX94" fmla="*/ 272937 w 636093"/>
                    <a:gd name="connsiteY94" fmla="*/ 474385 h 624138"/>
                    <a:gd name="connsiteX95" fmla="*/ 274189 w 636093"/>
                    <a:gd name="connsiteY95" fmla="*/ 473779 h 624138"/>
                    <a:gd name="connsiteX96" fmla="*/ 282600 w 636093"/>
                    <a:gd name="connsiteY96" fmla="*/ 481829 h 624138"/>
                    <a:gd name="connsiteX97" fmla="*/ 310315 w 636093"/>
                    <a:gd name="connsiteY97" fmla="*/ 496631 h 624138"/>
                    <a:gd name="connsiteX98" fmla="*/ 310315 w 636093"/>
                    <a:gd name="connsiteY98" fmla="*/ 508283 h 624138"/>
                    <a:gd name="connsiteX99" fmla="*/ 296009 w 636093"/>
                    <a:gd name="connsiteY99" fmla="*/ 513077 h 624138"/>
                    <a:gd name="connsiteX100" fmla="*/ 290413 w 636093"/>
                    <a:gd name="connsiteY100" fmla="*/ 538838 h 624138"/>
                    <a:gd name="connsiteX101" fmla="*/ 329125 w 636093"/>
                    <a:gd name="connsiteY101" fmla="*/ 14015 h 624138"/>
                    <a:gd name="connsiteX102" fmla="*/ 332392 w 636093"/>
                    <a:gd name="connsiteY102" fmla="*/ 13971 h 624138"/>
                    <a:gd name="connsiteX103" fmla="*/ 383814 w 636093"/>
                    <a:gd name="connsiteY103" fmla="*/ 29011 h 624138"/>
                    <a:gd name="connsiteX104" fmla="*/ 389511 w 636093"/>
                    <a:gd name="connsiteY104" fmla="*/ 60225 h 624138"/>
                    <a:gd name="connsiteX105" fmla="*/ 389754 w 636093"/>
                    <a:gd name="connsiteY105" fmla="*/ 67189 h 624138"/>
                    <a:gd name="connsiteX106" fmla="*/ 391244 w 636093"/>
                    <a:gd name="connsiteY106" fmla="*/ 123984 h 624138"/>
                    <a:gd name="connsiteX107" fmla="*/ 386430 w 636093"/>
                    <a:gd name="connsiteY107" fmla="*/ 239325 h 624138"/>
                    <a:gd name="connsiteX108" fmla="*/ 375001 w 636093"/>
                    <a:gd name="connsiteY108" fmla="*/ 275397 h 624138"/>
                    <a:gd name="connsiteX109" fmla="*/ 330067 w 636093"/>
                    <a:gd name="connsiteY109" fmla="*/ 287224 h 624138"/>
                    <a:gd name="connsiteX110" fmla="*/ 317139 w 636093"/>
                    <a:gd name="connsiteY110" fmla="*/ 287224 h 624138"/>
                    <a:gd name="connsiteX111" fmla="*/ 329125 w 636093"/>
                    <a:gd name="connsiteY111" fmla="*/ 14015 h 624138"/>
                    <a:gd name="connsiteX112" fmla="*/ 11608 w 636093"/>
                    <a:gd name="connsiteY112" fmla="*/ 187670 h 624138"/>
                    <a:gd name="connsiteX113" fmla="*/ 11768 w 636093"/>
                    <a:gd name="connsiteY113" fmla="*/ 184414 h 624138"/>
                    <a:gd name="connsiteX114" fmla="*/ 11764 w 636093"/>
                    <a:gd name="connsiteY114" fmla="*/ 172572 h 624138"/>
                    <a:gd name="connsiteX115" fmla="*/ 12171 w 636093"/>
                    <a:gd name="connsiteY115" fmla="*/ 148865 h 624138"/>
                    <a:gd name="connsiteX116" fmla="*/ 13040 w 636093"/>
                    <a:gd name="connsiteY116" fmla="*/ 111274 h 624138"/>
                    <a:gd name="connsiteX117" fmla="*/ 145410 w 636093"/>
                    <a:gd name="connsiteY117" fmla="*/ 110682 h 624138"/>
                    <a:gd name="connsiteX118" fmla="*/ 185690 w 636093"/>
                    <a:gd name="connsiteY118" fmla="*/ 118306 h 624138"/>
                    <a:gd name="connsiteX119" fmla="*/ 200512 w 636093"/>
                    <a:gd name="connsiteY119" fmla="*/ 146686 h 624138"/>
                    <a:gd name="connsiteX120" fmla="*/ 186554 w 636093"/>
                    <a:gd name="connsiteY120" fmla="*/ 176324 h 624138"/>
                    <a:gd name="connsiteX121" fmla="*/ 129076 w 636093"/>
                    <a:gd name="connsiteY121" fmla="*/ 190436 h 624138"/>
                    <a:gd name="connsiteX122" fmla="*/ 11157 w 636093"/>
                    <a:gd name="connsiteY122" fmla="*/ 192760 h 624138"/>
                    <a:gd name="connsiteX123" fmla="*/ 11608 w 636093"/>
                    <a:gd name="connsiteY123" fmla="*/ 187670 h 624138"/>
                    <a:gd name="connsiteX124" fmla="*/ 10924 w 636093"/>
                    <a:gd name="connsiteY124" fmla="*/ 202782 h 624138"/>
                    <a:gd name="connsiteX125" fmla="*/ 129269 w 636093"/>
                    <a:gd name="connsiteY125" fmla="*/ 200453 h 624138"/>
                    <a:gd name="connsiteX126" fmla="*/ 193043 w 636093"/>
                    <a:gd name="connsiteY126" fmla="*/ 183957 h 624138"/>
                    <a:gd name="connsiteX127" fmla="*/ 210528 w 636093"/>
                    <a:gd name="connsiteY127" fmla="*/ 146637 h 624138"/>
                    <a:gd name="connsiteX128" fmla="*/ 191296 w 636093"/>
                    <a:gd name="connsiteY128" fmla="*/ 110002 h 624138"/>
                    <a:gd name="connsiteX129" fmla="*/ 145367 w 636093"/>
                    <a:gd name="connsiteY129" fmla="*/ 100665 h 624138"/>
                    <a:gd name="connsiteX130" fmla="*/ 13273 w 636093"/>
                    <a:gd name="connsiteY130" fmla="*/ 101257 h 624138"/>
                    <a:gd name="connsiteX131" fmla="*/ 13482 w 636093"/>
                    <a:gd name="connsiteY131" fmla="*/ 92308 h 624138"/>
                    <a:gd name="connsiteX132" fmla="*/ 154859 w 636093"/>
                    <a:gd name="connsiteY132" fmla="*/ 94555 h 624138"/>
                    <a:gd name="connsiteX133" fmla="*/ 190159 w 636093"/>
                    <a:gd name="connsiteY133" fmla="*/ 100267 h 624138"/>
                    <a:gd name="connsiteX134" fmla="*/ 218211 w 636093"/>
                    <a:gd name="connsiteY134" fmla="*/ 119786 h 624138"/>
                    <a:gd name="connsiteX135" fmla="*/ 215963 w 636093"/>
                    <a:gd name="connsiteY135" fmla="*/ 173605 h 624138"/>
                    <a:gd name="connsiteX136" fmla="*/ 168045 w 636093"/>
                    <a:gd name="connsiteY136" fmla="*/ 204756 h 624138"/>
                    <a:gd name="connsiteX137" fmla="*/ 108901 w 636093"/>
                    <a:gd name="connsiteY137" fmla="*/ 210726 h 624138"/>
                    <a:gd name="connsiteX138" fmla="*/ 10696 w 636093"/>
                    <a:gd name="connsiteY138" fmla="*/ 212837 h 624138"/>
                    <a:gd name="connsiteX139" fmla="*/ 52189 w 636093"/>
                    <a:gd name="connsiteY139" fmla="*/ 287243 h 624138"/>
                    <a:gd name="connsiteX140" fmla="*/ 21285 w 636093"/>
                    <a:gd name="connsiteY140" fmla="*/ 280609 h 624138"/>
                    <a:gd name="connsiteX141" fmla="*/ 10080 w 636093"/>
                    <a:gd name="connsiteY141" fmla="*/ 239441 h 624138"/>
                    <a:gd name="connsiteX142" fmla="*/ 10579 w 636093"/>
                    <a:gd name="connsiteY142" fmla="*/ 217851 h 624138"/>
                    <a:gd name="connsiteX143" fmla="*/ 109008 w 636093"/>
                    <a:gd name="connsiteY143" fmla="*/ 215734 h 624138"/>
                    <a:gd name="connsiteX144" fmla="*/ 169331 w 636093"/>
                    <a:gd name="connsiteY144" fmla="*/ 209595 h 624138"/>
                    <a:gd name="connsiteX145" fmla="*/ 220108 w 636093"/>
                    <a:gd name="connsiteY145" fmla="*/ 176416 h 624138"/>
                    <a:gd name="connsiteX146" fmla="*/ 222355 w 636093"/>
                    <a:gd name="connsiteY146" fmla="*/ 116966 h 624138"/>
                    <a:gd name="connsiteX147" fmla="*/ 191712 w 636093"/>
                    <a:gd name="connsiteY147" fmla="*/ 95506 h 624138"/>
                    <a:gd name="connsiteX148" fmla="*/ 155242 w 636093"/>
                    <a:gd name="connsiteY148" fmla="*/ 89561 h 624138"/>
                    <a:gd name="connsiteX149" fmla="*/ 13593 w 636093"/>
                    <a:gd name="connsiteY149" fmla="*/ 87290 h 624138"/>
                    <a:gd name="connsiteX150" fmla="*/ 13933 w 636093"/>
                    <a:gd name="connsiteY150" fmla="*/ 72586 h 624138"/>
                    <a:gd name="connsiteX151" fmla="*/ 29870 w 636093"/>
                    <a:gd name="connsiteY151" fmla="*/ 19906 h 624138"/>
                    <a:gd name="connsiteX152" fmla="*/ 69781 w 636093"/>
                    <a:gd name="connsiteY152" fmla="*/ 10016 h 624138"/>
                    <a:gd name="connsiteX153" fmla="*/ 75547 w 636093"/>
                    <a:gd name="connsiteY153" fmla="*/ 10069 h 624138"/>
                    <a:gd name="connsiteX154" fmla="*/ 99957 w 636093"/>
                    <a:gd name="connsiteY154" fmla="*/ 10458 h 624138"/>
                    <a:gd name="connsiteX155" fmla="*/ 157946 w 636093"/>
                    <a:gd name="connsiteY155" fmla="*/ 11385 h 624138"/>
                    <a:gd name="connsiteX156" fmla="*/ 226664 w 636093"/>
                    <a:gd name="connsiteY156" fmla="*/ 12481 h 624138"/>
                    <a:gd name="connsiteX157" fmla="*/ 283265 w 636093"/>
                    <a:gd name="connsiteY157" fmla="*/ 13389 h 624138"/>
                    <a:gd name="connsiteX158" fmla="*/ 319075 w 636093"/>
                    <a:gd name="connsiteY158" fmla="*/ 13962 h 624138"/>
                    <a:gd name="connsiteX159" fmla="*/ 307122 w 636093"/>
                    <a:gd name="connsiteY159" fmla="*/ 287224 h 624138"/>
                    <a:gd name="connsiteX160" fmla="*/ 289909 w 636093"/>
                    <a:gd name="connsiteY160" fmla="*/ 287224 h 624138"/>
                    <a:gd name="connsiteX161" fmla="*/ 256205 w 636093"/>
                    <a:gd name="connsiteY161" fmla="*/ 287229 h 624138"/>
                    <a:gd name="connsiteX162" fmla="*/ 196139 w 636093"/>
                    <a:gd name="connsiteY162" fmla="*/ 287234 h 624138"/>
                    <a:gd name="connsiteX163" fmla="*/ 129158 w 636093"/>
                    <a:gd name="connsiteY163" fmla="*/ 287238 h 624138"/>
                    <a:gd name="connsiteX164" fmla="*/ 74692 w 636093"/>
                    <a:gd name="connsiteY164" fmla="*/ 287243 h 624138"/>
                    <a:gd name="connsiteX165" fmla="*/ 52189 w 636093"/>
                    <a:gd name="connsiteY165" fmla="*/ 287243 h 624138"/>
                    <a:gd name="connsiteX166" fmla="*/ 303934 w 636093"/>
                    <a:gd name="connsiteY166" fmla="*/ 601330 h 624138"/>
                    <a:gd name="connsiteX167" fmla="*/ 154010 w 636093"/>
                    <a:gd name="connsiteY167" fmla="*/ 586669 h 624138"/>
                    <a:gd name="connsiteX168" fmla="*/ 67296 w 636093"/>
                    <a:gd name="connsiteY168" fmla="*/ 457773 h 624138"/>
                    <a:gd name="connsiteX169" fmla="*/ 58362 w 636093"/>
                    <a:gd name="connsiteY169" fmla="*/ 382101 h 624138"/>
                    <a:gd name="connsiteX170" fmla="*/ 58969 w 636093"/>
                    <a:gd name="connsiteY170" fmla="*/ 361276 h 624138"/>
                    <a:gd name="connsiteX171" fmla="*/ 60740 w 636093"/>
                    <a:gd name="connsiteY171" fmla="*/ 339874 h 624138"/>
                    <a:gd name="connsiteX172" fmla="*/ 67102 w 636093"/>
                    <a:gd name="connsiteY172" fmla="*/ 298725 h 624138"/>
                    <a:gd name="connsiteX173" fmla="*/ 67151 w 636093"/>
                    <a:gd name="connsiteY173" fmla="*/ 297261 h 624138"/>
                    <a:gd name="connsiteX174" fmla="*/ 92610 w 636093"/>
                    <a:gd name="connsiteY174" fmla="*/ 297261 h 624138"/>
                    <a:gd name="connsiteX175" fmla="*/ 90586 w 636093"/>
                    <a:gd name="connsiteY175" fmla="*/ 306340 h 624138"/>
                    <a:gd name="connsiteX176" fmla="*/ 88747 w 636093"/>
                    <a:gd name="connsiteY176" fmla="*/ 317710 h 624138"/>
                    <a:gd name="connsiteX177" fmla="*/ 79468 w 636093"/>
                    <a:gd name="connsiteY177" fmla="*/ 397911 h 624138"/>
                    <a:gd name="connsiteX178" fmla="*/ 100656 w 636093"/>
                    <a:gd name="connsiteY178" fmla="*/ 501785 h 624138"/>
                    <a:gd name="connsiteX179" fmla="*/ 214808 w 636093"/>
                    <a:gd name="connsiteY179" fmla="*/ 591497 h 624138"/>
                    <a:gd name="connsiteX180" fmla="*/ 245222 w 636093"/>
                    <a:gd name="connsiteY180" fmla="*/ 595200 h 624138"/>
                    <a:gd name="connsiteX181" fmla="*/ 275054 w 636093"/>
                    <a:gd name="connsiteY181" fmla="*/ 590643 h 624138"/>
                    <a:gd name="connsiteX182" fmla="*/ 318114 w 636093"/>
                    <a:gd name="connsiteY182" fmla="*/ 551868 h 624138"/>
                    <a:gd name="connsiteX183" fmla="*/ 336274 w 636093"/>
                    <a:gd name="connsiteY183" fmla="*/ 554236 h 624138"/>
                    <a:gd name="connsiteX184" fmla="*/ 346081 w 636093"/>
                    <a:gd name="connsiteY184" fmla="*/ 555279 h 624138"/>
                    <a:gd name="connsiteX185" fmla="*/ 303934 w 636093"/>
                    <a:gd name="connsiteY185" fmla="*/ 601330 h 624138"/>
                    <a:gd name="connsiteX186" fmla="*/ 363412 w 636093"/>
                    <a:gd name="connsiteY186" fmla="*/ 518833 h 624138"/>
                    <a:gd name="connsiteX187" fmla="*/ 369997 w 636093"/>
                    <a:gd name="connsiteY187" fmla="*/ 525841 h 624138"/>
                    <a:gd name="connsiteX188" fmla="*/ 366435 w 636093"/>
                    <a:gd name="connsiteY188" fmla="*/ 539978 h 624138"/>
                    <a:gd name="connsiteX189" fmla="*/ 347989 w 636093"/>
                    <a:gd name="connsiteY189" fmla="*/ 544200 h 624138"/>
                    <a:gd name="connsiteX190" fmla="*/ 327743 w 636093"/>
                    <a:gd name="connsiteY190" fmla="*/ 543438 h 624138"/>
                    <a:gd name="connsiteX191" fmla="*/ 310553 w 636093"/>
                    <a:gd name="connsiteY191" fmla="*/ 540511 h 624138"/>
                    <a:gd name="connsiteX192" fmla="*/ 299075 w 636093"/>
                    <a:gd name="connsiteY192" fmla="*/ 533810 h 624138"/>
                    <a:gd name="connsiteX193" fmla="*/ 301968 w 636093"/>
                    <a:gd name="connsiteY193" fmla="*/ 521124 h 624138"/>
                    <a:gd name="connsiteX194" fmla="*/ 313838 w 636093"/>
                    <a:gd name="connsiteY194" fmla="*/ 518629 h 624138"/>
                    <a:gd name="connsiteX195" fmla="*/ 330518 w 636093"/>
                    <a:gd name="connsiteY195" fmla="*/ 516898 h 624138"/>
                    <a:gd name="connsiteX196" fmla="*/ 354357 w 636093"/>
                    <a:gd name="connsiteY196" fmla="*/ 517377 h 624138"/>
                    <a:gd name="connsiteX197" fmla="*/ 363412 w 636093"/>
                    <a:gd name="connsiteY197" fmla="*/ 518833 h 624138"/>
                    <a:gd name="connsiteX198" fmla="*/ 320332 w 636093"/>
                    <a:gd name="connsiteY198" fmla="*/ 508161 h 624138"/>
                    <a:gd name="connsiteX199" fmla="*/ 320332 w 636093"/>
                    <a:gd name="connsiteY199" fmla="*/ 499140 h 624138"/>
                    <a:gd name="connsiteX200" fmla="*/ 337293 w 636093"/>
                    <a:gd name="connsiteY200" fmla="*/ 500750 h 624138"/>
                    <a:gd name="connsiteX201" fmla="*/ 350289 w 636093"/>
                    <a:gd name="connsiteY201" fmla="*/ 499800 h 624138"/>
                    <a:gd name="connsiteX202" fmla="*/ 350663 w 636093"/>
                    <a:gd name="connsiteY202" fmla="*/ 507123 h 624138"/>
                    <a:gd name="connsiteX203" fmla="*/ 333527 w 636093"/>
                    <a:gd name="connsiteY203" fmla="*/ 507672 h 624138"/>
                    <a:gd name="connsiteX204" fmla="*/ 320332 w 636093"/>
                    <a:gd name="connsiteY204" fmla="*/ 508161 h 624138"/>
                    <a:gd name="connsiteX205" fmla="*/ 410738 w 636093"/>
                    <a:gd name="connsiteY205" fmla="*/ 400265 h 624138"/>
                    <a:gd name="connsiteX206" fmla="*/ 375991 w 636093"/>
                    <a:gd name="connsiteY206" fmla="*/ 480305 h 624138"/>
                    <a:gd name="connsiteX207" fmla="*/ 288957 w 636093"/>
                    <a:gd name="connsiteY207" fmla="*/ 474084 h 624138"/>
                    <a:gd name="connsiteX208" fmla="*/ 265940 w 636093"/>
                    <a:gd name="connsiteY208" fmla="*/ 389919 h 624138"/>
                    <a:gd name="connsiteX209" fmla="*/ 293728 w 636093"/>
                    <a:gd name="connsiteY209" fmla="*/ 354385 h 624138"/>
                    <a:gd name="connsiteX210" fmla="*/ 359243 w 636093"/>
                    <a:gd name="connsiteY210" fmla="*/ 342611 h 624138"/>
                    <a:gd name="connsiteX211" fmla="*/ 370716 w 636093"/>
                    <a:gd name="connsiteY211" fmla="*/ 348644 h 624138"/>
                    <a:gd name="connsiteX212" fmla="*/ 371409 w 636093"/>
                    <a:gd name="connsiteY212" fmla="*/ 349352 h 624138"/>
                    <a:gd name="connsiteX213" fmla="*/ 373565 w 636093"/>
                    <a:gd name="connsiteY213" fmla="*/ 350395 h 624138"/>
                    <a:gd name="connsiteX214" fmla="*/ 410738 w 636093"/>
                    <a:gd name="connsiteY214" fmla="*/ 400265 h 624138"/>
                    <a:gd name="connsiteX215" fmla="*/ 502970 w 636093"/>
                    <a:gd name="connsiteY215" fmla="*/ 160008 h 624138"/>
                    <a:gd name="connsiteX216" fmla="*/ 493317 w 636093"/>
                    <a:gd name="connsiteY216" fmla="*/ 156402 h 624138"/>
                    <a:gd name="connsiteX217" fmla="*/ 463602 w 636093"/>
                    <a:gd name="connsiteY217" fmla="*/ 167579 h 624138"/>
                    <a:gd name="connsiteX218" fmla="*/ 449500 w 636093"/>
                    <a:gd name="connsiteY218" fmla="*/ 197638 h 624138"/>
                    <a:gd name="connsiteX219" fmla="*/ 447199 w 636093"/>
                    <a:gd name="connsiteY219" fmla="*/ 220907 h 624138"/>
                    <a:gd name="connsiteX220" fmla="*/ 446718 w 636093"/>
                    <a:gd name="connsiteY220" fmla="*/ 228829 h 624138"/>
                    <a:gd name="connsiteX221" fmla="*/ 398917 w 636093"/>
                    <a:gd name="connsiteY221" fmla="*/ 358010 h 624138"/>
                    <a:gd name="connsiteX222" fmla="*/ 382247 w 636093"/>
                    <a:gd name="connsiteY222" fmla="*/ 344077 h 624138"/>
                    <a:gd name="connsiteX223" fmla="*/ 430189 w 636093"/>
                    <a:gd name="connsiteY223" fmla="*/ 224252 h 624138"/>
                    <a:gd name="connsiteX224" fmla="*/ 431178 w 636093"/>
                    <a:gd name="connsiteY224" fmla="*/ 210232 h 624138"/>
                    <a:gd name="connsiteX225" fmla="*/ 441419 w 636093"/>
                    <a:gd name="connsiteY225" fmla="*/ 160871 h 624138"/>
                    <a:gd name="connsiteX226" fmla="*/ 497966 w 636093"/>
                    <a:gd name="connsiteY226" fmla="*/ 134539 h 624138"/>
                    <a:gd name="connsiteX227" fmla="*/ 525206 w 636093"/>
                    <a:gd name="connsiteY227" fmla="*/ 149481 h 624138"/>
                    <a:gd name="connsiteX228" fmla="*/ 534926 w 636093"/>
                    <a:gd name="connsiteY228" fmla="*/ 161744 h 624138"/>
                    <a:gd name="connsiteX229" fmla="*/ 537950 w 636093"/>
                    <a:gd name="connsiteY229" fmla="*/ 168330 h 624138"/>
                    <a:gd name="connsiteX230" fmla="*/ 540425 w 636093"/>
                    <a:gd name="connsiteY230" fmla="*/ 176940 h 624138"/>
                    <a:gd name="connsiteX231" fmla="*/ 519649 w 636093"/>
                    <a:gd name="connsiteY231" fmla="*/ 179046 h 624138"/>
                    <a:gd name="connsiteX232" fmla="*/ 516204 w 636093"/>
                    <a:gd name="connsiteY232" fmla="*/ 179623 h 624138"/>
                    <a:gd name="connsiteX233" fmla="*/ 514699 w 636093"/>
                    <a:gd name="connsiteY233" fmla="*/ 171965 h 624138"/>
                    <a:gd name="connsiteX234" fmla="*/ 509274 w 636093"/>
                    <a:gd name="connsiteY234" fmla="*/ 164855 h 624138"/>
                    <a:gd name="connsiteX235" fmla="*/ 502970 w 636093"/>
                    <a:gd name="connsiteY235" fmla="*/ 160008 h 624138"/>
                    <a:gd name="connsiteX236" fmla="*/ 496908 w 636093"/>
                    <a:gd name="connsiteY236" fmla="*/ 200817 h 624138"/>
                    <a:gd name="connsiteX237" fmla="*/ 521397 w 636093"/>
                    <a:gd name="connsiteY237" fmla="*/ 188916 h 624138"/>
                    <a:gd name="connsiteX238" fmla="*/ 555954 w 636093"/>
                    <a:gd name="connsiteY238" fmla="*/ 191518 h 624138"/>
                    <a:gd name="connsiteX239" fmla="*/ 566301 w 636093"/>
                    <a:gd name="connsiteY239" fmla="*/ 211838 h 624138"/>
                    <a:gd name="connsiteX240" fmla="*/ 564806 w 636093"/>
                    <a:gd name="connsiteY240" fmla="*/ 234239 h 624138"/>
                    <a:gd name="connsiteX241" fmla="*/ 535455 w 636093"/>
                    <a:gd name="connsiteY241" fmla="*/ 228192 h 624138"/>
                    <a:gd name="connsiteX242" fmla="*/ 535285 w 636093"/>
                    <a:gd name="connsiteY242" fmla="*/ 228192 h 624138"/>
                    <a:gd name="connsiteX243" fmla="*/ 500722 w 636093"/>
                    <a:gd name="connsiteY243" fmla="*/ 238597 h 624138"/>
                    <a:gd name="connsiteX244" fmla="*/ 497835 w 636093"/>
                    <a:gd name="connsiteY244" fmla="*/ 225319 h 624138"/>
                    <a:gd name="connsiteX245" fmla="*/ 496908 w 636093"/>
                    <a:gd name="connsiteY245" fmla="*/ 200817 h 624138"/>
                    <a:gd name="connsiteX246" fmla="*/ 625435 w 636093"/>
                    <a:gd name="connsiteY246" fmla="*/ 347465 h 624138"/>
                    <a:gd name="connsiteX247" fmla="*/ 625357 w 636093"/>
                    <a:gd name="connsiteY247" fmla="*/ 349537 h 624138"/>
                    <a:gd name="connsiteX248" fmla="*/ 609401 w 636093"/>
                    <a:gd name="connsiteY248" fmla="*/ 403385 h 624138"/>
                    <a:gd name="connsiteX249" fmla="*/ 591566 w 636093"/>
                    <a:gd name="connsiteY249" fmla="*/ 427005 h 624138"/>
                    <a:gd name="connsiteX250" fmla="*/ 572624 w 636093"/>
                    <a:gd name="connsiteY250" fmla="*/ 444617 h 624138"/>
                    <a:gd name="connsiteX251" fmla="*/ 535829 w 636093"/>
                    <a:gd name="connsiteY251" fmla="*/ 456361 h 624138"/>
                    <a:gd name="connsiteX252" fmla="*/ 480073 w 636093"/>
                    <a:gd name="connsiteY252" fmla="*/ 440026 h 624138"/>
                    <a:gd name="connsiteX253" fmla="*/ 473701 w 636093"/>
                    <a:gd name="connsiteY253" fmla="*/ 431897 h 624138"/>
                    <a:gd name="connsiteX254" fmla="*/ 464834 w 636093"/>
                    <a:gd name="connsiteY254" fmla="*/ 420172 h 624138"/>
                    <a:gd name="connsiteX255" fmla="*/ 454060 w 636093"/>
                    <a:gd name="connsiteY255" fmla="*/ 392878 h 624138"/>
                    <a:gd name="connsiteX256" fmla="*/ 456143 w 636093"/>
                    <a:gd name="connsiteY256" fmla="*/ 314794 h 624138"/>
                    <a:gd name="connsiteX257" fmla="*/ 467305 w 636093"/>
                    <a:gd name="connsiteY257" fmla="*/ 287083 h 624138"/>
                    <a:gd name="connsiteX258" fmla="*/ 483207 w 636093"/>
                    <a:gd name="connsiteY258" fmla="*/ 264672 h 624138"/>
                    <a:gd name="connsiteX259" fmla="*/ 535285 w 636093"/>
                    <a:gd name="connsiteY259" fmla="*/ 238208 h 624138"/>
                    <a:gd name="connsiteX260" fmla="*/ 535422 w 636093"/>
                    <a:gd name="connsiteY260" fmla="*/ 238208 h 624138"/>
                    <a:gd name="connsiteX261" fmla="*/ 565559 w 636093"/>
                    <a:gd name="connsiteY261" fmla="*/ 245497 h 624138"/>
                    <a:gd name="connsiteX262" fmla="*/ 579584 w 636093"/>
                    <a:gd name="connsiteY262" fmla="*/ 253287 h 624138"/>
                    <a:gd name="connsiteX263" fmla="*/ 590221 w 636093"/>
                    <a:gd name="connsiteY263" fmla="*/ 259868 h 624138"/>
                    <a:gd name="connsiteX264" fmla="*/ 608600 w 636093"/>
                    <a:gd name="connsiteY264" fmla="*/ 283400 h 624138"/>
                    <a:gd name="connsiteX265" fmla="*/ 620562 w 636093"/>
                    <a:gd name="connsiteY265" fmla="*/ 310795 h 624138"/>
                    <a:gd name="connsiteX266" fmla="*/ 625435 w 636093"/>
                    <a:gd name="connsiteY266" fmla="*/ 347465 h 624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</a:cxnLst>
                  <a:rect l="l" t="t" r="r" b="b"/>
                  <a:pathLst>
                    <a:path w="636093" h="624138">
                      <a:moveTo>
                        <a:pt x="610274" y="267356"/>
                      </a:moveTo>
                      <a:cubicBezTo>
                        <a:pt x="601932" y="256976"/>
                        <a:pt x="589086" y="246158"/>
                        <a:pt x="574236" y="238524"/>
                      </a:cubicBezTo>
                      <a:cubicBezTo>
                        <a:pt x="575789" y="229555"/>
                        <a:pt x="577288" y="220301"/>
                        <a:pt x="576255" y="210761"/>
                      </a:cubicBezTo>
                      <a:cubicBezTo>
                        <a:pt x="574997" y="199084"/>
                        <a:pt x="569732" y="189111"/>
                        <a:pt x="561812" y="183394"/>
                      </a:cubicBezTo>
                      <a:cubicBezTo>
                        <a:pt x="558381" y="180914"/>
                        <a:pt x="554683" y="179308"/>
                        <a:pt x="550815" y="178304"/>
                      </a:cubicBezTo>
                      <a:cubicBezTo>
                        <a:pt x="547186" y="152161"/>
                        <a:pt x="525769" y="129628"/>
                        <a:pt x="499839" y="124702"/>
                      </a:cubicBezTo>
                      <a:cubicBezTo>
                        <a:pt x="473866" y="119767"/>
                        <a:pt x="445626" y="132913"/>
                        <a:pt x="432688" y="155965"/>
                      </a:cubicBezTo>
                      <a:cubicBezTo>
                        <a:pt x="423438" y="172446"/>
                        <a:pt x="422293" y="191349"/>
                        <a:pt x="421182" y="209624"/>
                      </a:cubicBezTo>
                      <a:cubicBezTo>
                        <a:pt x="420905" y="214157"/>
                        <a:pt x="420623" y="218845"/>
                        <a:pt x="420216" y="223353"/>
                      </a:cubicBezTo>
                      <a:cubicBezTo>
                        <a:pt x="416445" y="265191"/>
                        <a:pt x="399960" y="305991"/>
                        <a:pt x="373680" y="338763"/>
                      </a:cubicBezTo>
                      <a:cubicBezTo>
                        <a:pt x="370483" y="336958"/>
                        <a:pt x="367081" y="335205"/>
                        <a:pt x="363456" y="333522"/>
                      </a:cubicBezTo>
                      <a:cubicBezTo>
                        <a:pt x="341471" y="323326"/>
                        <a:pt x="313960" y="327941"/>
                        <a:pt x="287972" y="346183"/>
                      </a:cubicBezTo>
                      <a:cubicBezTo>
                        <a:pt x="273447" y="356379"/>
                        <a:pt x="262280" y="370696"/>
                        <a:pt x="256524" y="386487"/>
                      </a:cubicBezTo>
                      <a:cubicBezTo>
                        <a:pt x="251259" y="400949"/>
                        <a:pt x="250410" y="416780"/>
                        <a:pt x="253409" y="431877"/>
                      </a:cubicBezTo>
                      <a:cubicBezTo>
                        <a:pt x="253366" y="431882"/>
                        <a:pt x="253326" y="431882"/>
                        <a:pt x="253283" y="431887"/>
                      </a:cubicBezTo>
                      <a:cubicBezTo>
                        <a:pt x="217177" y="438609"/>
                        <a:pt x="177834" y="425433"/>
                        <a:pt x="153058" y="398319"/>
                      </a:cubicBezTo>
                      <a:cubicBezTo>
                        <a:pt x="128692" y="371656"/>
                        <a:pt x="119025" y="332182"/>
                        <a:pt x="128158" y="297256"/>
                      </a:cubicBezTo>
                      <a:lnTo>
                        <a:pt x="311946" y="297236"/>
                      </a:lnTo>
                      <a:cubicBezTo>
                        <a:pt x="311989" y="297241"/>
                        <a:pt x="312033" y="297251"/>
                        <a:pt x="312076" y="297251"/>
                      </a:cubicBezTo>
                      <a:lnTo>
                        <a:pt x="312096" y="297251"/>
                      </a:lnTo>
                      <a:cubicBezTo>
                        <a:pt x="312145" y="297251"/>
                        <a:pt x="312188" y="297241"/>
                        <a:pt x="312237" y="297236"/>
                      </a:cubicBezTo>
                      <a:lnTo>
                        <a:pt x="330067" y="297236"/>
                      </a:lnTo>
                      <a:cubicBezTo>
                        <a:pt x="349299" y="297236"/>
                        <a:pt x="369167" y="296080"/>
                        <a:pt x="382265" y="282294"/>
                      </a:cubicBezTo>
                      <a:cubicBezTo>
                        <a:pt x="392899" y="271103"/>
                        <a:pt x="395083" y="255359"/>
                        <a:pt x="396407" y="240194"/>
                      </a:cubicBezTo>
                      <a:cubicBezTo>
                        <a:pt x="399775" y="201729"/>
                        <a:pt x="401411" y="162619"/>
                        <a:pt x="401260" y="123945"/>
                      </a:cubicBezTo>
                      <a:cubicBezTo>
                        <a:pt x="401193" y="104955"/>
                        <a:pt x="400683" y="85694"/>
                        <a:pt x="399760" y="66699"/>
                      </a:cubicBezTo>
                      <a:cubicBezTo>
                        <a:pt x="399655" y="64506"/>
                        <a:pt x="399591" y="62244"/>
                        <a:pt x="399528" y="59944"/>
                      </a:cubicBezTo>
                      <a:cubicBezTo>
                        <a:pt x="399202" y="48190"/>
                        <a:pt x="398828" y="34873"/>
                        <a:pt x="392471" y="23959"/>
                      </a:cubicBezTo>
                      <a:cubicBezTo>
                        <a:pt x="380412" y="3275"/>
                        <a:pt x="352580" y="3668"/>
                        <a:pt x="332251" y="3955"/>
                      </a:cubicBezTo>
                      <a:cubicBezTo>
                        <a:pt x="329780" y="3989"/>
                        <a:pt x="327417" y="4023"/>
                        <a:pt x="325180" y="4018"/>
                      </a:cubicBezTo>
                      <a:cubicBezTo>
                        <a:pt x="325093" y="4008"/>
                        <a:pt x="325014" y="3979"/>
                        <a:pt x="324927" y="3974"/>
                      </a:cubicBezTo>
                      <a:cubicBezTo>
                        <a:pt x="324553" y="3940"/>
                        <a:pt x="324184" y="3959"/>
                        <a:pt x="323830" y="4008"/>
                      </a:cubicBezTo>
                      <a:cubicBezTo>
                        <a:pt x="323481" y="4008"/>
                        <a:pt x="323127" y="4008"/>
                        <a:pt x="322787" y="3998"/>
                      </a:cubicBezTo>
                      <a:lnTo>
                        <a:pt x="75702" y="53"/>
                      </a:lnTo>
                      <a:cubicBezTo>
                        <a:pt x="56178" y="-258"/>
                        <a:pt x="37480" y="441"/>
                        <a:pt x="23430" y="12234"/>
                      </a:cubicBezTo>
                      <a:cubicBezTo>
                        <a:pt x="6382" y="26545"/>
                        <a:pt x="4416" y="50772"/>
                        <a:pt x="3921" y="72353"/>
                      </a:cubicBezTo>
                      <a:lnTo>
                        <a:pt x="63" y="239214"/>
                      </a:lnTo>
                      <a:cubicBezTo>
                        <a:pt x="-374" y="258247"/>
                        <a:pt x="1136" y="277387"/>
                        <a:pt x="15049" y="288452"/>
                      </a:cubicBezTo>
                      <a:cubicBezTo>
                        <a:pt x="25279" y="296586"/>
                        <a:pt x="38455" y="297261"/>
                        <a:pt x="52194" y="297261"/>
                      </a:cubicBezTo>
                      <a:lnTo>
                        <a:pt x="57178" y="297261"/>
                      </a:lnTo>
                      <a:cubicBezTo>
                        <a:pt x="45235" y="357340"/>
                        <a:pt x="45371" y="412175"/>
                        <a:pt x="57586" y="460238"/>
                      </a:cubicBezTo>
                      <a:cubicBezTo>
                        <a:pt x="72067" y="517203"/>
                        <a:pt x="105198" y="566330"/>
                        <a:pt x="148478" y="595020"/>
                      </a:cubicBezTo>
                      <a:cubicBezTo>
                        <a:pt x="177470" y="614238"/>
                        <a:pt x="211484" y="624139"/>
                        <a:pt x="244494" y="624139"/>
                      </a:cubicBezTo>
                      <a:cubicBezTo>
                        <a:pt x="266813" y="624139"/>
                        <a:pt x="288670" y="619615"/>
                        <a:pt x="308214" y="610386"/>
                      </a:cubicBezTo>
                      <a:cubicBezTo>
                        <a:pt x="334643" y="597894"/>
                        <a:pt x="352094" y="578210"/>
                        <a:pt x="356088" y="556371"/>
                      </a:cubicBezTo>
                      <a:cubicBezTo>
                        <a:pt x="356172" y="555915"/>
                        <a:pt x="356167" y="555464"/>
                        <a:pt x="356127" y="555022"/>
                      </a:cubicBezTo>
                      <a:cubicBezTo>
                        <a:pt x="361359" y="554324"/>
                        <a:pt x="368187" y="552348"/>
                        <a:pt x="373492" y="547082"/>
                      </a:cubicBezTo>
                      <a:cubicBezTo>
                        <a:pt x="379373" y="541239"/>
                        <a:pt x="381863" y="531694"/>
                        <a:pt x="379693" y="523322"/>
                      </a:cubicBezTo>
                      <a:cubicBezTo>
                        <a:pt x="377840" y="516169"/>
                        <a:pt x="372904" y="510981"/>
                        <a:pt x="366163" y="509084"/>
                      </a:cubicBezTo>
                      <a:cubicBezTo>
                        <a:pt x="364416" y="508589"/>
                        <a:pt x="362596" y="508210"/>
                        <a:pt x="360732" y="507919"/>
                      </a:cubicBezTo>
                      <a:lnTo>
                        <a:pt x="360218" y="497756"/>
                      </a:lnTo>
                      <a:cubicBezTo>
                        <a:pt x="367570" y="495781"/>
                        <a:pt x="374651" y="492827"/>
                        <a:pt x="381183" y="488866"/>
                      </a:cubicBezTo>
                      <a:cubicBezTo>
                        <a:pt x="411195" y="470677"/>
                        <a:pt x="427748" y="432547"/>
                        <a:pt x="420546" y="398207"/>
                      </a:cubicBezTo>
                      <a:cubicBezTo>
                        <a:pt x="418537" y="388618"/>
                        <a:pt x="414266" y="377160"/>
                        <a:pt x="405604" y="365795"/>
                      </a:cubicBezTo>
                      <a:cubicBezTo>
                        <a:pt x="435096" y="326699"/>
                        <a:pt x="453235" y="278377"/>
                        <a:pt x="456715" y="229537"/>
                      </a:cubicBezTo>
                      <a:cubicBezTo>
                        <a:pt x="456905" y="226843"/>
                        <a:pt x="457056" y="224150"/>
                        <a:pt x="457206" y="221456"/>
                      </a:cubicBezTo>
                      <a:cubicBezTo>
                        <a:pt x="457623" y="213822"/>
                        <a:pt x="458026" y="206606"/>
                        <a:pt x="459350" y="199463"/>
                      </a:cubicBezTo>
                      <a:cubicBezTo>
                        <a:pt x="461336" y="188766"/>
                        <a:pt x="465193" y="180371"/>
                        <a:pt x="470824" y="174514"/>
                      </a:cubicBezTo>
                      <a:cubicBezTo>
                        <a:pt x="477234" y="167849"/>
                        <a:pt x="486285" y="164778"/>
                        <a:pt x="493874" y="166690"/>
                      </a:cubicBezTo>
                      <a:cubicBezTo>
                        <a:pt x="501067" y="168500"/>
                        <a:pt x="506550" y="175639"/>
                        <a:pt x="506206" y="182249"/>
                      </a:cubicBezTo>
                      <a:cubicBezTo>
                        <a:pt x="499146" y="184646"/>
                        <a:pt x="491934" y="188709"/>
                        <a:pt x="488032" y="196172"/>
                      </a:cubicBezTo>
                      <a:cubicBezTo>
                        <a:pt x="482635" y="206495"/>
                        <a:pt x="485430" y="217337"/>
                        <a:pt x="488138" y="227819"/>
                      </a:cubicBezTo>
                      <a:cubicBezTo>
                        <a:pt x="489590" y="233434"/>
                        <a:pt x="491065" y="239228"/>
                        <a:pt x="491221" y="244789"/>
                      </a:cubicBezTo>
                      <a:cubicBezTo>
                        <a:pt x="480457" y="252641"/>
                        <a:pt x="471124" y="262328"/>
                        <a:pt x="464528" y="271709"/>
                      </a:cubicBezTo>
                      <a:cubicBezTo>
                        <a:pt x="449126" y="293606"/>
                        <a:pt x="440371" y="322491"/>
                        <a:pt x="439202" y="355239"/>
                      </a:cubicBezTo>
                      <a:cubicBezTo>
                        <a:pt x="437993" y="389196"/>
                        <a:pt x="445928" y="417318"/>
                        <a:pt x="462141" y="436575"/>
                      </a:cubicBezTo>
                      <a:cubicBezTo>
                        <a:pt x="478098" y="455511"/>
                        <a:pt x="503217" y="466664"/>
                        <a:pt x="529083" y="466664"/>
                      </a:cubicBezTo>
                      <a:cubicBezTo>
                        <a:pt x="531611" y="466664"/>
                        <a:pt x="534150" y="466557"/>
                        <a:pt x="536683" y="466338"/>
                      </a:cubicBezTo>
                      <a:cubicBezTo>
                        <a:pt x="563452" y="464052"/>
                        <a:pt x="589246" y="450115"/>
                        <a:pt x="607454" y="428097"/>
                      </a:cubicBezTo>
                      <a:cubicBezTo>
                        <a:pt x="624149" y="407898"/>
                        <a:pt x="634243" y="381178"/>
                        <a:pt x="635868" y="352857"/>
                      </a:cubicBezTo>
                      <a:cubicBezTo>
                        <a:pt x="637693" y="321021"/>
                        <a:pt x="628366" y="289855"/>
                        <a:pt x="610274" y="267356"/>
                      </a:cubicBezTo>
                      <a:close/>
                      <a:moveTo>
                        <a:pt x="125255" y="373583"/>
                      </a:moveTo>
                      <a:cubicBezTo>
                        <a:pt x="130322" y="385080"/>
                        <a:pt x="137185" y="395800"/>
                        <a:pt x="145663" y="405079"/>
                      </a:cubicBezTo>
                      <a:cubicBezTo>
                        <a:pt x="168030" y="429558"/>
                        <a:pt x="201263" y="443631"/>
                        <a:pt x="234390" y="443631"/>
                      </a:cubicBezTo>
                      <a:cubicBezTo>
                        <a:pt x="241340" y="443631"/>
                        <a:pt x="248285" y="443010"/>
                        <a:pt x="255118" y="441738"/>
                      </a:cubicBezTo>
                      <a:cubicBezTo>
                        <a:pt x="255383" y="441690"/>
                        <a:pt x="255632" y="441608"/>
                        <a:pt x="255879" y="441516"/>
                      </a:cubicBezTo>
                      <a:cubicBezTo>
                        <a:pt x="258568" y="450052"/>
                        <a:pt x="262518" y="458176"/>
                        <a:pt x="267603" y="465495"/>
                      </a:cubicBezTo>
                      <a:cubicBezTo>
                        <a:pt x="230464" y="476006"/>
                        <a:pt x="189160" y="469983"/>
                        <a:pt x="156607" y="449184"/>
                      </a:cubicBezTo>
                      <a:cubicBezTo>
                        <a:pt x="136602" y="436401"/>
                        <a:pt x="119723" y="418677"/>
                        <a:pt x="108202" y="397901"/>
                      </a:cubicBezTo>
                      <a:cubicBezTo>
                        <a:pt x="101267" y="385405"/>
                        <a:pt x="94629" y="370385"/>
                        <a:pt x="93896" y="355938"/>
                      </a:cubicBezTo>
                      <a:cubicBezTo>
                        <a:pt x="93551" y="349143"/>
                        <a:pt x="94648" y="342388"/>
                        <a:pt x="96031" y="335759"/>
                      </a:cubicBezTo>
                      <a:cubicBezTo>
                        <a:pt x="97395" y="329232"/>
                        <a:pt x="98555" y="322893"/>
                        <a:pt x="99467" y="316299"/>
                      </a:cubicBezTo>
                      <a:cubicBezTo>
                        <a:pt x="99724" y="314464"/>
                        <a:pt x="101282" y="297261"/>
                        <a:pt x="102830" y="297261"/>
                      </a:cubicBezTo>
                      <a:lnTo>
                        <a:pt x="117836" y="297261"/>
                      </a:lnTo>
                      <a:cubicBezTo>
                        <a:pt x="111915" y="322277"/>
                        <a:pt x="114924" y="350148"/>
                        <a:pt x="125255" y="373583"/>
                      </a:cubicBezTo>
                      <a:close/>
                      <a:moveTo>
                        <a:pt x="290413" y="538838"/>
                      </a:moveTo>
                      <a:cubicBezTo>
                        <a:pt x="294349" y="545632"/>
                        <a:pt x="301516" y="548650"/>
                        <a:pt x="307952" y="550188"/>
                      </a:cubicBezTo>
                      <a:cubicBezTo>
                        <a:pt x="301773" y="564063"/>
                        <a:pt x="288379" y="575696"/>
                        <a:pt x="271913" y="581132"/>
                      </a:cubicBezTo>
                      <a:cubicBezTo>
                        <a:pt x="256180" y="586324"/>
                        <a:pt x="237724" y="586527"/>
                        <a:pt x="217070" y="581738"/>
                      </a:cubicBezTo>
                      <a:cubicBezTo>
                        <a:pt x="171029" y="571066"/>
                        <a:pt x="130856" y="539492"/>
                        <a:pt x="109605" y="497282"/>
                      </a:cubicBezTo>
                      <a:cubicBezTo>
                        <a:pt x="95667" y="469594"/>
                        <a:pt x="88897" y="436216"/>
                        <a:pt x="89484" y="398066"/>
                      </a:cubicBezTo>
                      <a:cubicBezTo>
                        <a:pt x="89567" y="392816"/>
                        <a:pt x="89795" y="387575"/>
                        <a:pt x="90125" y="382338"/>
                      </a:cubicBezTo>
                      <a:cubicBezTo>
                        <a:pt x="101088" y="412402"/>
                        <a:pt x="122713" y="439419"/>
                        <a:pt x="151215" y="457628"/>
                      </a:cubicBezTo>
                      <a:cubicBezTo>
                        <a:pt x="174853" y="472735"/>
                        <a:pt x="202796" y="480582"/>
                        <a:pt x="230750" y="480582"/>
                      </a:cubicBezTo>
                      <a:cubicBezTo>
                        <a:pt x="245003" y="480582"/>
                        <a:pt x="259252" y="478544"/>
                        <a:pt x="272937" y="474385"/>
                      </a:cubicBezTo>
                      <a:cubicBezTo>
                        <a:pt x="273398" y="474245"/>
                        <a:pt x="273806" y="474026"/>
                        <a:pt x="274189" y="473779"/>
                      </a:cubicBezTo>
                      <a:cubicBezTo>
                        <a:pt x="276791" y="476656"/>
                        <a:pt x="279591" y="479354"/>
                        <a:pt x="282600" y="481829"/>
                      </a:cubicBezTo>
                      <a:cubicBezTo>
                        <a:pt x="290767" y="488536"/>
                        <a:pt x="300245" y="493476"/>
                        <a:pt x="310315" y="496631"/>
                      </a:cubicBezTo>
                      <a:lnTo>
                        <a:pt x="310315" y="508283"/>
                      </a:lnTo>
                      <a:cubicBezTo>
                        <a:pt x="305482" y="508672"/>
                        <a:pt x="300376" y="509846"/>
                        <a:pt x="296009" y="513077"/>
                      </a:cubicBezTo>
                      <a:cubicBezTo>
                        <a:pt x="288084" y="518940"/>
                        <a:pt x="285569" y="530500"/>
                        <a:pt x="290413" y="538838"/>
                      </a:cubicBezTo>
                      <a:close/>
                      <a:moveTo>
                        <a:pt x="329125" y="14015"/>
                      </a:moveTo>
                      <a:cubicBezTo>
                        <a:pt x="330198" y="14000"/>
                        <a:pt x="331280" y="13986"/>
                        <a:pt x="332392" y="13971"/>
                      </a:cubicBezTo>
                      <a:cubicBezTo>
                        <a:pt x="351246" y="13714"/>
                        <a:pt x="374704" y="13379"/>
                        <a:pt x="383814" y="29011"/>
                      </a:cubicBezTo>
                      <a:cubicBezTo>
                        <a:pt x="388886" y="37712"/>
                        <a:pt x="389205" y="49155"/>
                        <a:pt x="389511" y="60225"/>
                      </a:cubicBezTo>
                      <a:cubicBezTo>
                        <a:pt x="389579" y="62598"/>
                        <a:pt x="389647" y="64928"/>
                        <a:pt x="389754" y="67189"/>
                      </a:cubicBezTo>
                      <a:cubicBezTo>
                        <a:pt x="390671" y="86033"/>
                        <a:pt x="391170" y="105144"/>
                        <a:pt x="391244" y="123984"/>
                      </a:cubicBezTo>
                      <a:cubicBezTo>
                        <a:pt x="391389" y="162357"/>
                        <a:pt x="389768" y="201166"/>
                        <a:pt x="386430" y="239325"/>
                      </a:cubicBezTo>
                      <a:cubicBezTo>
                        <a:pt x="385256" y="252724"/>
                        <a:pt x="383406" y="266551"/>
                        <a:pt x="375001" y="275397"/>
                      </a:cubicBezTo>
                      <a:cubicBezTo>
                        <a:pt x="364640" y="286307"/>
                        <a:pt x="347120" y="287224"/>
                        <a:pt x="330067" y="287224"/>
                      </a:cubicBezTo>
                      <a:lnTo>
                        <a:pt x="317139" y="287224"/>
                      </a:lnTo>
                      <a:cubicBezTo>
                        <a:pt x="317648" y="196400"/>
                        <a:pt x="321676" y="104543"/>
                        <a:pt x="329125" y="14015"/>
                      </a:cubicBezTo>
                      <a:close/>
                      <a:moveTo>
                        <a:pt x="11608" y="187670"/>
                      </a:moveTo>
                      <a:cubicBezTo>
                        <a:pt x="11715" y="186602"/>
                        <a:pt x="11793" y="185525"/>
                        <a:pt x="11768" y="184414"/>
                      </a:cubicBezTo>
                      <a:cubicBezTo>
                        <a:pt x="11686" y="180468"/>
                        <a:pt x="11705" y="176517"/>
                        <a:pt x="11764" y="172572"/>
                      </a:cubicBezTo>
                      <a:cubicBezTo>
                        <a:pt x="11885" y="164671"/>
                        <a:pt x="11992" y="156766"/>
                        <a:pt x="12171" y="148865"/>
                      </a:cubicBezTo>
                      <a:cubicBezTo>
                        <a:pt x="12462" y="136329"/>
                        <a:pt x="12754" y="123804"/>
                        <a:pt x="13040" y="111274"/>
                      </a:cubicBezTo>
                      <a:lnTo>
                        <a:pt x="145410" y="110682"/>
                      </a:lnTo>
                      <a:cubicBezTo>
                        <a:pt x="161169" y="110604"/>
                        <a:pt x="175067" y="111138"/>
                        <a:pt x="185690" y="118306"/>
                      </a:cubicBezTo>
                      <a:cubicBezTo>
                        <a:pt x="194639" y="124343"/>
                        <a:pt x="200453" y="135481"/>
                        <a:pt x="200512" y="146686"/>
                      </a:cubicBezTo>
                      <a:cubicBezTo>
                        <a:pt x="200565" y="157760"/>
                        <a:pt x="195342" y="168840"/>
                        <a:pt x="186554" y="176324"/>
                      </a:cubicBezTo>
                      <a:cubicBezTo>
                        <a:pt x="172136" y="188592"/>
                        <a:pt x="151136" y="190000"/>
                        <a:pt x="129076" y="190436"/>
                      </a:cubicBezTo>
                      <a:lnTo>
                        <a:pt x="11157" y="192760"/>
                      </a:lnTo>
                      <a:cubicBezTo>
                        <a:pt x="11196" y="191013"/>
                        <a:pt x="11438" y="189349"/>
                        <a:pt x="11608" y="187670"/>
                      </a:cubicBezTo>
                      <a:close/>
                      <a:moveTo>
                        <a:pt x="10924" y="202782"/>
                      </a:moveTo>
                      <a:lnTo>
                        <a:pt x="129269" y="200453"/>
                      </a:lnTo>
                      <a:cubicBezTo>
                        <a:pt x="153219" y="199977"/>
                        <a:pt x="176115" y="198361"/>
                        <a:pt x="193043" y="183957"/>
                      </a:cubicBezTo>
                      <a:cubicBezTo>
                        <a:pt x="204059" y="174581"/>
                        <a:pt x="210596" y="160629"/>
                        <a:pt x="210528" y="146637"/>
                      </a:cubicBezTo>
                      <a:cubicBezTo>
                        <a:pt x="210454" y="131996"/>
                        <a:pt x="203083" y="117961"/>
                        <a:pt x="191296" y="110002"/>
                      </a:cubicBezTo>
                      <a:cubicBezTo>
                        <a:pt x="177246" y="100524"/>
                        <a:pt x="159567" y="100597"/>
                        <a:pt x="145367" y="100665"/>
                      </a:cubicBezTo>
                      <a:lnTo>
                        <a:pt x="13273" y="101257"/>
                      </a:lnTo>
                      <a:lnTo>
                        <a:pt x="13482" y="92308"/>
                      </a:lnTo>
                      <a:cubicBezTo>
                        <a:pt x="60459" y="90251"/>
                        <a:pt x="107999" y="90983"/>
                        <a:pt x="154859" y="94555"/>
                      </a:cubicBezTo>
                      <a:cubicBezTo>
                        <a:pt x="167103" y="95487"/>
                        <a:pt x="179008" y="96627"/>
                        <a:pt x="190159" y="100267"/>
                      </a:cubicBezTo>
                      <a:cubicBezTo>
                        <a:pt x="198827" y="103097"/>
                        <a:pt x="210727" y="108784"/>
                        <a:pt x="218211" y="119786"/>
                      </a:cubicBezTo>
                      <a:cubicBezTo>
                        <a:pt x="228300" y="134616"/>
                        <a:pt x="227373" y="156746"/>
                        <a:pt x="215963" y="173605"/>
                      </a:cubicBezTo>
                      <a:cubicBezTo>
                        <a:pt x="206160" y="188083"/>
                        <a:pt x="189140" y="199142"/>
                        <a:pt x="168045" y="204756"/>
                      </a:cubicBezTo>
                      <a:cubicBezTo>
                        <a:pt x="148842" y="209868"/>
                        <a:pt x="128536" y="210304"/>
                        <a:pt x="108901" y="210726"/>
                      </a:cubicBezTo>
                      <a:lnTo>
                        <a:pt x="10696" y="212837"/>
                      </a:lnTo>
                      <a:close/>
                      <a:moveTo>
                        <a:pt x="52189" y="287243"/>
                      </a:moveTo>
                      <a:cubicBezTo>
                        <a:pt x="39843" y="287243"/>
                        <a:pt x="28997" y="286744"/>
                        <a:pt x="21285" y="280609"/>
                      </a:cubicBezTo>
                      <a:cubicBezTo>
                        <a:pt x="10269" y="271849"/>
                        <a:pt x="9725" y="254767"/>
                        <a:pt x="10080" y="239441"/>
                      </a:cubicBezTo>
                      <a:lnTo>
                        <a:pt x="10579" y="217851"/>
                      </a:lnTo>
                      <a:lnTo>
                        <a:pt x="109008" y="215734"/>
                      </a:lnTo>
                      <a:cubicBezTo>
                        <a:pt x="128939" y="215303"/>
                        <a:pt x="149545" y="214861"/>
                        <a:pt x="169331" y="209595"/>
                      </a:cubicBezTo>
                      <a:cubicBezTo>
                        <a:pt x="191597" y="203674"/>
                        <a:pt x="209630" y="191892"/>
                        <a:pt x="220108" y="176416"/>
                      </a:cubicBezTo>
                      <a:cubicBezTo>
                        <a:pt x="232648" y="157902"/>
                        <a:pt x="233570" y="133457"/>
                        <a:pt x="222355" y="116966"/>
                      </a:cubicBezTo>
                      <a:cubicBezTo>
                        <a:pt x="214075" y="104800"/>
                        <a:pt x="201123" y="98578"/>
                        <a:pt x="191712" y="95506"/>
                      </a:cubicBezTo>
                      <a:cubicBezTo>
                        <a:pt x="180036" y="91692"/>
                        <a:pt x="167797" y="90518"/>
                        <a:pt x="155242" y="89561"/>
                      </a:cubicBezTo>
                      <a:cubicBezTo>
                        <a:pt x="108290" y="85985"/>
                        <a:pt x="60667" y="85238"/>
                        <a:pt x="13593" y="87290"/>
                      </a:cubicBezTo>
                      <a:lnTo>
                        <a:pt x="13933" y="72586"/>
                      </a:lnTo>
                      <a:cubicBezTo>
                        <a:pt x="14384" y="53193"/>
                        <a:pt x="16020" y="31534"/>
                        <a:pt x="29870" y="19906"/>
                      </a:cubicBezTo>
                      <a:cubicBezTo>
                        <a:pt x="40023" y="11385"/>
                        <a:pt x="54368" y="10016"/>
                        <a:pt x="69781" y="10016"/>
                      </a:cubicBezTo>
                      <a:cubicBezTo>
                        <a:pt x="71688" y="10016"/>
                        <a:pt x="73610" y="10040"/>
                        <a:pt x="75547" y="10069"/>
                      </a:cubicBezTo>
                      <a:cubicBezTo>
                        <a:pt x="83680" y="10200"/>
                        <a:pt x="91819" y="10331"/>
                        <a:pt x="99957" y="10458"/>
                      </a:cubicBezTo>
                      <a:lnTo>
                        <a:pt x="157946" y="11385"/>
                      </a:lnTo>
                      <a:cubicBezTo>
                        <a:pt x="180851" y="11753"/>
                        <a:pt x="203758" y="12117"/>
                        <a:pt x="226664" y="12481"/>
                      </a:cubicBezTo>
                      <a:lnTo>
                        <a:pt x="283265" y="13389"/>
                      </a:lnTo>
                      <a:cubicBezTo>
                        <a:pt x="295227" y="13578"/>
                        <a:pt x="307165" y="13767"/>
                        <a:pt x="319075" y="13962"/>
                      </a:cubicBezTo>
                      <a:cubicBezTo>
                        <a:pt x="311650" y="104514"/>
                        <a:pt x="307631" y="196385"/>
                        <a:pt x="307122" y="287224"/>
                      </a:cubicBezTo>
                      <a:cubicBezTo>
                        <a:pt x="301279" y="287224"/>
                        <a:pt x="295708" y="287437"/>
                        <a:pt x="289909" y="287224"/>
                      </a:cubicBezTo>
                      <a:cubicBezTo>
                        <a:pt x="278708" y="286816"/>
                        <a:pt x="267410" y="287229"/>
                        <a:pt x="256205" y="287229"/>
                      </a:cubicBezTo>
                      <a:cubicBezTo>
                        <a:pt x="236180" y="287229"/>
                        <a:pt x="216162" y="287234"/>
                        <a:pt x="196139" y="287234"/>
                      </a:cubicBezTo>
                      <a:lnTo>
                        <a:pt x="129158" y="287238"/>
                      </a:lnTo>
                      <a:cubicBezTo>
                        <a:pt x="111003" y="287238"/>
                        <a:pt x="92847" y="287238"/>
                        <a:pt x="74692" y="287243"/>
                      </a:cubicBezTo>
                      <a:cubicBezTo>
                        <a:pt x="67194" y="287243"/>
                        <a:pt x="59692" y="287243"/>
                        <a:pt x="52189" y="287243"/>
                      </a:cubicBezTo>
                      <a:close/>
                      <a:moveTo>
                        <a:pt x="303934" y="601330"/>
                      </a:moveTo>
                      <a:cubicBezTo>
                        <a:pt x="258596" y="622746"/>
                        <a:pt x="199754" y="616990"/>
                        <a:pt x="154010" y="586669"/>
                      </a:cubicBezTo>
                      <a:cubicBezTo>
                        <a:pt x="112779" y="559337"/>
                        <a:pt x="81171" y="512354"/>
                        <a:pt x="67296" y="457773"/>
                      </a:cubicBezTo>
                      <a:cubicBezTo>
                        <a:pt x="61022" y="433076"/>
                        <a:pt x="58338" y="407554"/>
                        <a:pt x="58362" y="382101"/>
                      </a:cubicBezTo>
                      <a:cubicBezTo>
                        <a:pt x="58367" y="375156"/>
                        <a:pt x="58576" y="368211"/>
                        <a:pt x="58969" y="361276"/>
                      </a:cubicBezTo>
                      <a:cubicBezTo>
                        <a:pt x="59362" y="354273"/>
                        <a:pt x="59381" y="346765"/>
                        <a:pt x="60740" y="339874"/>
                      </a:cubicBezTo>
                      <a:cubicBezTo>
                        <a:pt x="63424" y="326305"/>
                        <a:pt x="64380" y="312343"/>
                        <a:pt x="67102" y="298725"/>
                      </a:cubicBezTo>
                      <a:cubicBezTo>
                        <a:pt x="67199" y="298231"/>
                        <a:pt x="67199" y="297740"/>
                        <a:pt x="67151" y="297261"/>
                      </a:cubicBezTo>
                      <a:cubicBezTo>
                        <a:pt x="67151" y="297261"/>
                        <a:pt x="92610" y="297261"/>
                        <a:pt x="92610" y="297261"/>
                      </a:cubicBezTo>
                      <a:cubicBezTo>
                        <a:pt x="92372" y="297261"/>
                        <a:pt x="90702" y="305617"/>
                        <a:pt x="90586" y="306340"/>
                      </a:cubicBezTo>
                      <a:cubicBezTo>
                        <a:pt x="89975" y="310130"/>
                        <a:pt x="89363" y="313921"/>
                        <a:pt x="88747" y="317710"/>
                      </a:cubicBezTo>
                      <a:cubicBezTo>
                        <a:pt x="84432" y="344397"/>
                        <a:pt x="79885" y="370749"/>
                        <a:pt x="79468" y="397911"/>
                      </a:cubicBezTo>
                      <a:cubicBezTo>
                        <a:pt x="78856" y="437692"/>
                        <a:pt x="85985" y="472638"/>
                        <a:pt x="100656" y="501785"/>
                      </a:cubicBezTo>
                      <a:cubicBezTo>
                        <a:pt x="123232" y="546621"/>
                        <a:pt x="165904" y="580160"/>
                        <a:pt x="214808" y="591497"/>
                      </a:cubicBezTo>
                      <a:cubicBezTo>
                        <a:pt x="225461" y="593968"/>
                        <a:pt x="235612" y="595200"/>
                        <a:pt x="245222" y="595200"/>
                      </a:cubicBezTo>
                      <a:cubicBezTo>
                        <a:pt x="255874" y="595200"/>
                        <a:pt x="265847" y="593681"/>
                        <a:pt x="275054" y="590643"/>
                      </a:cubicBezTo>
                      <a:cubicBezTo>
                        <a:pt x="295393" y="583932"/>
                        <a:pt x="311256" y="569561"/>
                        <a:pt x="318114" y="551868"/>
                      </a:cubicBezTo>
                      <a:lnTo>
                        <a:pt x="336274" y="554236"/>
                      </a:lnTo>
                      <a:cubicBezTo>
                        <a:pt x="339482" y="554658"/>
                        <a:pt x="342753" y="555075"/>
                        <a:pt x="346081" y="555279"/>
                      </a:cubicBezTo>
                      <a:cubicBezTo>
                        <a:pt x="340908" y="581282"/>
                        <a:pt x="314940" y="596127"/>
                        <a:pt x="303934" y="601330"/>
                      </a:cubicBezTo>
                      <a:close/>
                      <a:moveTo>
                        <a:pt x="363412" y="518833"/>
                      </a:moveTo>
                      <a:cubicBezTo>
                        <a:pt x="366488" y="519892"/>
                        <a:pt x="368963" y="521857"/>
                        <a:pt x="369997" y="525841"/>
                      </a:cubicBezTo>
                      <a:cubicBezTo>
                        <a:pt x="371284" y="530801"/>
                        <a:pt x="369818" y="536615"/>
                        <a:pt x="366435" y="539978"/>
                      </a:cubicBezTo>
                      <a:cubicBezTo>
                        <a:pt x="361752" y="544627"/>
                        <a:pt x="354181" y="544001"/>
                        <a:pt x="347989" y="544200"/>
                      </a:cubicBezTo>
                      <a:cubicBezTo>
                        <a:pt x="341233" y="544418"/>
                        <a:pt x="334464" y="544166"/>
                        <a:pt x="327743" y="543438"/>
                      </a:cubicBezTo>
                      <a:cubicBezTo>
                        <a:pt x="321962" y="542812"/>
                        <a:pt x="316216" y="541832"/>
                        <a:pt x="310553" y="540511"/>
                      </a:cubicBezTo>
                      <a:cubicBezTo>
                        <a:pt x="306243" y="539507"/>
                        <a:pt x="301454" y="537906"/>
                        <a:pt x="299075" y="533810"/>
                      </a:cubicBezTo>
                      <a:cubicBezTo>
                        <a:pt x="296795" y="529884"/>
                        <a:pt x="298143" y="523953"/>
                        <a:pt x="301968" y="521124"/>
                      </a:cubicBezTo>
                      <a:cubicBezTo>
                        <a:pt x="305671" y="518382"/>
                        <a:pt x="309602" y="519294"/>
                        <a:pt x="313838" y="518629"/>
                      </a:cubicBezTo>
                      <a:cubicBezTo>
                        <a:pt x="319365" y="517766"/>
                        <a:pt x="324932" y="517188"/>
                        <a:pt x="330518" y="516898"/>
                      </a:cubicBezTo>
                      <a:cubicBezTo>
                        <a:pt x="338463" y="516480"/>
                        <a:pt x="346437" y="516640"/>
                        <a:pt x="354357" y="517377"/>
                      </a:cubicBezTo>
                      <a:cubicBezTo>
                        <a:pt x="357448" y="517669"/>
                        <a:pt x="360670" y="517891"/>
                        <a:pt x="363412" y="518833"/>
                      </a:cubicBezTo>
                      <a:close/>
                      <a:moveTo>
                        <a:pt x="320332" y="508161"/>
                      </a:moveTo>
                      <a:lnTo>
                        <a:pt x="320332" y="499140"/>
                      </a:lnTo>
                      <a:cubicBezTo>
                        <a:pt x="325918" y="500198"/>
                        <a:pt x="331605" y="500750"/>
                        <a:pt x="337293" y="500750"/>
                      </a:cubicBezTo>
                      <a:cubicBezTo>
                        <a:pt x="341646" y="500750"/>
                        <a:pt x="345989" y="500426"/>
                        <a:pt x="350289" y="499800"/>
                      </a:cubicBezTo>
                      <a:lnTo>
                        <a:pt x="350663" y="507123"/>
                      </a:lnTo>
                      <a:cubicBezTo>
                        <a:pt x="345057" y="507021"/>
                        <a:pt x="339243" y="507346"/>
                        <a:pt x="333527" y="507672"/>
                      </a:cubicBezTo>
                      <a:cubicBezTo>
                        <a:pt x="328805" y="507944"/>
                        <a:pt x="324340" y="508186"/>
                        <a:pt x="320332" y="508161"/>
                      </a:cubicBezTo>
                      <a:close/>
                      <a:moveTo>
                        <a:pt x="410738" y="400265"/>
                      </a:moveTo>
                      <a:cubicBezTo>
                        <a:pt x="417096" y="430587"/>
                        <a:pt x="402483" y="464247"/>
                        <a:pt x="375991" y="480305"/>
                      </a:cubicBezTo>
                      <a:cubicBezTo>
                        <a:pt x="349493" y="496364"/>
                        <a:pt x="312893" y="493744"/>
                        <a:pt x="288957" y="474084"/>
                      </a:cubicBezTo>
                      <a:cubicBezTo>
                        <a:pt x="265012" y="454424"/>
                        <a:pt x="255335" y="419026"/>
                        <a:pt x="265940" y="389919"/>
                      </a:cubicBezTo>
                      <a:cubicBezTo>
                        <a:pt x="270996" y="376034"/>
                        <a:pt x="280867" y="363417"/>
                        <a:pt x="293728" y="354385"/>
                      </a:cubicBezTo>
                      <a:cubicBezTo>
                        <a:pt x="304599" y="346750"/>
                        <a:pt x="332751" y="330324"/>
                        <a:pt x="359243" y="342611"/>
                      </a:cubicBezTo>
                      <a:cubicBezTo>
                        <a:pt x="362936" y="344324"/>
                        <a:pt x="366814" y="346329"/>
                        <a:pt x="370716" y="348644"/>
                      </a:cubicBezTo>
                      <a:cubicBezTo>
                        <a:pt x="370920" y="348896"/>
                        <a:pt x="371147" y="349133"/>
                        <a:pt x="371409" y="349352"/>
                      </a:cubicBezTo>
                      <a:cubicBezTo>
                        <a:pt x="372050" y="349891"/>
                        <a:pt x="372792" y="350230"/>
                        <a:pt x="373565" y="350395"/>
                      </a:cubicBezTo>
                      <a:cubicBezTo>
                        <a:pt x="389749" y="360645"/>
                        <a:pt x="405755" y="376485"/>
                        <a:pt x="410738" y="400265"/>
                      </a:cubicBezTo>
                      <a:close/>
                      <a:moveTo>
                        <a:pt x="502970" y="160008"/>
                      </a:moveTo>
                      <a:cubicBezTo>
                        <a:pt x="499989" y="158256"/>
                        <a:pt x="496723" y="157004"/>
                        <a:pt x="493317" y="156402"/>
                      </a:cubicBezTo>
                      <a:cubicBezTo>
                        <a:pt x="482563" y="154499"/>
                        <a:pt x="470920" y="159964"/>
                        <a:pt x="463602" y="167579"/>
                      </a:cubicBezTo>
                      <a:cubicBezTo>
                        <a:pt x="456590" y="174868"/>
                        <a:pt x="451848" y="184985"/>
                        <a:pt x="449500" y="197638"/>
                      </a:cubicBezTo>
                      <a:cubicBezTo>
                        <a:pt x="448053" y="205417"/>
                        <a:pt x="447621" y="213294"/>
                        <a:pt x="447199" y="220907"/>
                      </a:cubicBezTo>
                      <a:cubicBezTo>
                        <a:pt x="447053" y="223549"/>
                        <a:pt x="446908" y="226192"/>
                        <a:pt x="446718" y="228829"/>
                      </a:cubicBezTo>
                      <a:cubicBezTo>
                        <a:pt x="443433" y="275033"/>
                        <a:pt x="426486" y="320759"/>
                        <a:pt x="398917" y="358010"/>
                      </a:cubicBezTo>
                      <a:cubicBezTo>
                        <a:pt x="394306" y="353219"/>
                        <a:pt x="388807" y="348522"/>
                        <a:pt x="382247" y="344077"/>
                      </a:cubicBezTo>
                      <a:cubicBezTo>
                        <a:pt x="409311" y="309942"/>
                        <a:pt x="426282" y="267633"/>
                        <a:pt x="430189" y="224252"/>
                      </a:cubicBezTo>
                      <a:cubicBezTo>
                        <a:pt x="430611" y="219598"/>
                        <a:pt x="430903" y="214837"/>
                        <a:pt x="431178" y="210232"/>
                      </a:cubicBezTo>
                      <a:cubicBezTo>
                        <a:pt x="432267" y="192289"/>
                        <a:pt x="433295" y="175343"/>
                        <a:pt x="441419" y="160871"/>
                      </a:cubicBezTo>
                      <a:cubicBezTo>
                        <a:pt x="452314" y="141459"/>
                        <a:pt x="476099" y="130385"/>
                        <a:pt x="497966" y="134539"/>
                      </a:cubicBezTo>
                      <a:cubicBezTo>
                        <a:pt x="508293" y="136505"/>
                        <a:pt x="517747" y="142192"/>
                        <a:pt x="525206" y="149481"/>
                      </a:cubicBezTo>
                      <a:cubicBezTo>
                        <a:pt x="528948" y="153131"/>
                        <a:pt x="532247" y="157251"/>
                        <a:pt x="534926" y="161744"/>
                      </a:cubicBezTo>
                      <a:cubicBezTo>
                        <a:pt x="536212" y="163895"/>
                        <a:pt x="537183" y="165991"/>
                        <a:pt x="537950" y="168330"/>
                      </a:cubicBezTo>
                      <a:cubicBezTo>
                        <a:pt x="538182" y="169058"/>
                        <a:pt x="540425" y="176940"/>
                        <a:pt x="540425" y="176940"/>
                      </a:cubicBezTo>
                      <a:cubicBezTo>
                        <a:pt x="533625" y="176795"/>
                        <a:pt x="526565" y="177823"/>
                        <a:pt x="519649" y="179046"/>
                      </a:cubicBezTo>
                      <a:cubicBezTo>
                        <a:pt x="518504" y="179249"/>
                        <a:pt x="517354" y="179517"/>
                        <a:pt x="516204" y="179623"/>
                      </a:cubicBezTo>
                      <a:cubicBezTo>
                        <a:pt x="515456" y="176813"/>
                        <a:pt x="516199" y="174717"/>
                        <a:pt x="514699" y="171965"/>
                      </a:cubicBezTo>
                      <a:cubicBezTo>
                        <a:pt x="513278" y="169345"/>
                        <a:pt x="511394" y="166948"/>
                        <a:pt x="509274" y="164855"/>
                      </a:cubicBezTo>
                      <a:cubicBezTo>
                        <a:pt x="507390" y="162997"/>
                        <a:pt x="505264" y="161357"/>
                        <a:pt x="502970" y="160008"/>
                      </a:cubicBezTo>
                      <a:close/>
                      <a:moveTo>
                        <a:pt x="496908" y="200817"/>
                      </a:moveTo>
                      <a:cubicBezTo>
                        <a:pt x="500931" y="193114"/>
                        <a:pt x="511661" y="190635"/>
                        <a:pt x="521397" y="188916"/>
                      </a:cubicBezTo>
                      <a:cubicBezTo>
                        <a:pt x="533976" y="186690"/>
                        <a:pt x="547006" y="185064"/>
                        <a:pt x="555954" y="191518"/>
                      </a:cubicBezTo>
                      <a:cubicBezTo>
                        <a:pt x="561570" y="195570"/>
                        <a:pt x="565345" y="202981"/>
                        <a:pt x="566301" y="211838"/>
                      </a:cubicBezTo>
                      <a:cubicBezTo>
                        <a:pt x="567092" y="219160"/>
                        <a:pt x="566058" y="226770"/>
                        <a:pt x="564806" y="234239"/>
                      </a:cubicBezTo>
                      <a:cubicBezTo>
                        <a:pt x="555387" y="230512"/>
                        <a:pt x="545424" y="228226"/>
                        <a:pt x="535455" y="228192"/>
                      </a:cubicBezTo>
                      <a:lnTo>
                        <a:pt x="535285" y="228192"/>
                      </a:lnTo>
                      <a:cubicBezTo>
                        <a:pt x="523541" y="228192"/>
                        <a:pt x="511651" y="232284"/>
                        <a:pt x="500722" y="238597"/>
                      </a:cubicBezTo>
                      <a:cubicBezTo>
                        <a:pt x="500078" y="234050"/>
                        <a:pt x="498946" y="229634"/>
                        <a:pt x="497835" y="225319"/>
                      </a:cubicBezTo>
                      <a:cubicBezTo>
                        <a:pt x="495399" y="215881"/>
                        <a:pt x="493293" y="207727"/>
                        <a:pt x="496908" y="200817"/>
                      </a:cubicBezTo>
                      <a:close/>
                      <a:moveTo>
                        <a:pt x="625435" y="347465"/>
                      </a:moveTo>
                      <a:cubicBezTo>
                        <a:pt x="625415" y="348158"/>
                        <a:pt x="625386" y="348847"/>
                        <a:pt x="625357" y="349537"/>
                      </a:cubicBezTo>
                      <a:cubicBezTo>
                        <a:pt x="624470" y="368425"/>
                        <a:pt x="618834" y="387022"/>
                        <a:pt x="609401" y="403385"/>
                      </a:cubicBezTo>
                      <a:cubicBezTo>
                        <a:pt x="604460" y="411951"/>
                        <a:pt x="598467" y="419920"/>
                        <a:pt x="591566" y="427005"/>
                      </a:cubicBezTo>
                      <a:cubicBezTo>
                        <a:pt x="585140" y="433601"/>
                        <a:pt x="580807" y="439919"/>
                        <a:pt x="572624" y="444617"/>
                      </a:cubicBezTo>
                      <a:cubicBezTo>
                        <a:pt x="561375" y="451081"/>
                        <a:pt x="548777" y="455254"/>
                        <a:pt x="535829" y="456361"/>
                      </a:cubicBezTo>
                      <a:cubicBezTo>
                        <a:pt x="516339" y="458020"/>
                        <a:pt x="495374" y="452468"/>
                        <a:pt x="480073" y="440026"/>
                      </a:cubicBezTo>
                      <a:cubicBezTo>
                        <a:pt x="477112" y="437618"/>
                        <a:pt x="475880" y="434881"/>
                        <a:pt x="473701" y="431897"/>
                      </a:cubicBezTo>
                      <a:cubicBezTo>
                        <a:pt x="470784" y="427908"/>
                        <a:pt x="467421" y="424438"/>
                        <a:pt x="464834" y="420172"/>
                      </a:cubicBezTo>
                      <a:cubicBezTo>
                        <a:pt x="459739" y="411771"/>
                        <a:pt x="456390" y="402396"/>
                        <a:pt x="454060" y="392878"/>
                      </a:cubicBezTo>
                      <a:cubicBezTo>
                        <a:pt x="447786" y="367274"/>
                        <a:pt x="448737" y="340059"/>
                        <a:pt x="456143" y="314794"/>
                      </a:cubicBezTo>
                      <a:cubicBezTo>
                        <a:pt x="458948" y="305224"/>
                        <a:pt x="462685" y="295920"/>
                        <a:pt x="467305" y="287083"/>
                      </a:cubicBezTo>
                      <a:cubicBezTo>
                        <a:pt x="471473" y="279120"/>
                        <a:pt x="476094" y="270199"/>
                        <a:pt x="483207" y="264672"/>
                      </a:cubicBezTo>
                      <a:cubicBezTo>
                        <a:pt x="498946" y="252447"/>
                        <a:pt x="513849" y="238208"/>
                        <a:pt x="535285" y="238208"/>
                      </a:cubicBezTo>
                      <a:lnTo>
                        <a:pt x="535422" y="238208"/>
                      </a:lnTo>
                      <a:cubicBezTo>
                        <a:pt x="545850" y="238243"/>
                        <a:pt x="556129" y="241189"/>
                        <a:pt x="565559" y="245497"/>
                      </a:cubicBezTo>
                      <a:cubicBezTo>
                        <a:pt x="570427" y="247725"/>
                        <a:pt x="575114" y="250346"/>
                        <a:pt x="579584" y="253287"/>
                      </a:cubicBezTo>
                      <a:cubicBezTo>
                        <a:pt x="583006" y="255535"/>
                        <a:pt x="587028" y="257407"/>
                        <a:pt x="590221" y="259868"/>
                      </a:cubicBezTo>
                      <a:cubicBezTo>
                        <a:pt x="597729" y="265642"/>
                        <a:pt x="603834" y="275364"/>
                        <a:pt x="608600" y="283400"/>
                      </a:cubicBezTo>
                      <a:cubicBezTo>
                        <a:pt x="613691" y="291994"/>
                        <a:pt x="617719" y="301220"/>
                        <a:pt x="620562" y="310795"/>
                      </a:cubicBezTo>
                      <a:cubicBezTo>
                        <a:pt x="624086" y="322666"/>
                        <a:pt x="625789" y="335085"/>
                        <a:pt x="625435" y="34746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6" name="任意多边形 35"/>
                <p:cNvSpPr/>
                <p:nvPr/>
              </p:nvSpPr>
              <p:spPr>
                <a:xfrm>
                  <a:off x="-4422868" y="-109910"/>
                  <a:ext cx="42395" cy="23768"/>
                </a:xfrm>
                <a:custGeom>
                  <a:avLst/>
                  <a:gdLst>
                    <a:gd name="connsiteX0" fmla="*/ 35430 w 42395"/>
                    <a:gd name="connsiteY0" fmla="*/ 401 h 23768"/>
                    <a:gd name="connsiteX1" fmla="*/ 3055 w 42395"/>
                    <a:gd name="connsiteY1" fmla="*/ 14150 h 23768"/>
                    <a:gd name="connsiteX2" fmla="*/ 400 w 42395"/>
                    <a:gd name="connsiteY2" fmla="*/ 20721 h 23768"/>
                    <a:gd name="connsiteX3" fmla="*/ 5010 w 42395"/>
                    <a:gd name="connsiteY3" fmla="*/ 23768 h 23768"/>
                    <a:gd name="connsiteX4" fmla="*/ 6967 w 42395"/>
                    <a:gd name="connsiteY4" fmla="*/ 23370 h 23768"/>
                    <a:gd name="connsiteX5" fmla="*/ 39346 w 42395"/>
                    <a:gd name="connsiteY5" fmla="*/ 9617 h 23768"/>
                    <a:gd name="connsiteX6" fmla="*/ 41996 w 42395"/>
                    <a:gd name="connsiteY6" fmla="*/ 3051 h 23768"/>
                    <a:gd name="connsiteX7" fmla="*/ 35430 w 42395"/>
                    <a:gd name="connsiteY7" fmla="*/ 401 h 23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2395" h="23768">
                      <a:moveTo>
                        <a:pt x="35430" y="401"/>
                      </a:moveTo>
                      <a:lnTo>
                        <a:pt x="3055" y="14150"/>
                      </a:lnTo>
                      <a:cubicBezTo>
                        <a:pt x="507" y="15232"/>
                        <a:pt x="-682" y="18173"/>
                        <a:pt x="400" y="20721"/>
                      </a:cubicBezTo>
                      <a:cubicBezTo>
                        <a:pt x="1211" y="22628"/>
                        <a:pt x="3065" y="23768"/>
                        <a:pt x="5010" y="23768"/>
                      </a:cubicBezTo>
                      <a:cubicBezTo>
                        <a:pt x="5666" y="23768"/>
                        <a:pt x="6331" y="23642"/>
                        <a:pt x="6967" y="23370"/>
                      </a:cubicBezTo>
                      <a:lnTo>
                        <a:pt x="39346" y="9617"/>
                      </a:lnTo>
                      <a:cubicBezTo>
                        <a:pt x="41889" y="8535"/>
                        <a:pt x="43078" y="5594"/>
                        <a:pt x="41996" y="3051"/>
                      </a:cubicBezTo>
                      <a:cubicBezTo>
                        <a:pt x="40914" y="503"/>
                        <a:pt x="37973" y="-681"/>
                        <a:pt x="35430" y="40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7" name="任意多边形 36"/>
                <p:cNvSpPr/>
                <p:nvPr/>
              </p:nvSpPr>
              <p:spPr>
                <a:xfrm>
                  <a:off x="-4390093" y="-157107"/>
                  <a:ext cx="5295" cy="19382"/>
                </a:xfrm>
                <a:custGeom>
                  <a:avLst/>
                  <a:gdLst>
                    <a:gd name="connsiteX0" fmla="*/ 2457 w 5295"/>
                    <a:gd name="connsiteY0" fmla="*/ 19382 h 19382"/>
                    <a:gd name="connsiteX1" fmla="*/ 2505 w 5295"/>
                    <a:gd name="connsiteY1" fmla="*/ 19382 h 19382"/>
                    <a:gd name="connsiteX2" fmla="*/ 5008 w 5295"/>
                    <a:gd name="connsiteY2" fmla="*/ 16932 h 19382"/>
                    <a:gd name="connsiteX3" fmla="*/ 5290 w 5295"/>
                    <a:gd name="connsiteY3" fmla="*/ 2694 h 19382"/>
                    <a:gd name="connsiteX4" fmla="*/ 5295 w 5295"/>
                    <a:gd name="connsiteY4" fmla="*/ 2552 h 19382"/>
                    <a:gd name="connsiteX5" fmla="*/ 2839 w 5295"/>
                    <a:gd name="connsiteY5" fmla="*/ 0 h 19382"/>
                    <a:gd name="connsiteX6" fmla="*/ 287 w 5295"/>
                    <a:gd name="connsiteY6" fmla="*/ 2455 h 19382"/>
                    <a:gd name="connsiteX7" fmla="*/ 0 w 5295"/>
                    <a:gd name="connsiteY7" fmla="*/ 16831 h 19382"/>
                    <a:gd name="connsiteX8" fmla="*/ 2457 w 5295"/>
                    <a:gd name="connsiteY8" fmla="*/ 19382 h 19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95" h="19382">
                      <a:moveTo>
                        <a:pt x="2457" y="19382"/>
                      </a:moveTo>
                      <a:cubicBezTo>
                        <a:pt x="2475" y="19382"/>
                        <a:pt x="2490" y="19382"/>
                        <a:pt x="2505" y="19382"/>
                      </a:cubicBezTo>
                      <a:cubicBezTo>
                        <a:pt x="3863" y="19382"/>
                        <a:pt x="4985" y="18295"/>
                        <a:pt x="5008" y="16932"/>
                      </a:cubicBezTo>
                      <a:lnTo>
                        <a:pt x="5290" y="2694"/>
                      </a:lnTo>
                      <a:lnTo>
                        <a:pt x="5295" y="2552"/>
                      </a:lnTo>
                      <a:cubicBezTo>
                        <a:pt x="5324" y="1169"/>
                        <a:pt x="4222" y="29"/>
                        <a:pt x="2839" y="0"/>
                      </a:cubicBezTo>
                      <a:cubicBezTo>
                        <a:pt x="1495" y="-20"/>
                        <a:pt x="316" y="1072"/>
                        <a:pt x="287" y="2455"/>
                      </a:cubicBezTo>
                      <a:lnTo>
                        <a:pt x="0" y="16831"/>
                      </a:lnTo>
                      <a:cubicBezTo>
                        <a:pt x="-23" y="18213"/>
                        <a:pt x="1073" y="19359"/>
                        <a:pt x="2457" y="19382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8" name="任意多边形 37"/>
                <p:cNvSpPr/>
                <p:nvPr/>
              </p:nvSpPr>
              <p:spPr>
                <a:xfrm>
                  <a:off x="-4358612" y="-101832"/>
                  <a:ext cx="16791" cy="5245"/>
                </a:xfrm>
                <a:custGeom>
                  <a:avLst/>
                  <a:gdLst>
                    <a:gd name="connsiteX0" fmla="*/ 1 w 16791"/>
                    <a:gd name="connsiteY0" fmla="*/ 2791 h 5245"/>
                    <a:gd name="connsiteX1" fmla="*/ 2500 w 16791"/>
                    <a:gd name="connsiteY1" fmla="*/ 5245 h 5245"/>
                    <a:gd name="connsiteX2" fmla="*/ 2554 w 16791"/>
                    <a:gd name="connsiteY2" fmla="*/ 5245 h 5245"/>
                    <a:gd name="connsiteX3" fmla="*/ 14341 w 16791"/>
                    <a:gd name="connsiteY3" fmla="*/ 5008 h 5245"/>
                    <a:gd name="connsiteX4" fmla="*/ 16791 w 16791"/>
                    <a:gd name="connsiteY4" fmla="*/ 2455 h 5245"/>
                    <a:gd name="connsiteX5" fmla="*/ 14239 w 16791"/>
                    <a:gd name="connsiteY5" fmla="*/ 0 h 5245"/>
                    <a:gd name="connsiteX6" fmla="*/ 2452 w 16791"/>
                    <a:gd name="connsiteY6" fmla="*/ 237 h 5245"/>
                    <a:gd name="connsiteX7" fmla="*/ 1 w 16791"/>
                    <a:gd name="connsiteY7" fmla="*/ 2791 h 5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791" h="5245">
                      <a:moveTo>
                        <a:pt x="1" y="2791"/>
                      </a:moveTo>
                      <a:cubicBezTo>
                        <a:pt x="24" y="4160"/>
                        <a:pt x="1141" y="5245"/>
                        <a:pt x="2500" y="5245"/>
                      </a:cubicBezTo>
                      <a:cubicBezTo>
                        <a:pt x="2519" y="5245"/>
                        <a:pt x="2539" y="5245"/>
                        <a:pt x="2554" y="5245"/>
                      </a:cubicBezTo>
                      <a:lnTo>
                        <a:pt x="14341" y="5008"/>
                      </a:lnTo>
                      <a:cubicBezTo>
                        <a:pt x="15724" y="4985"/>
                        <a:pt x="16821" y="3839"/>
                        <a:pt x="16791" y="2455"/>
                      </a:cubicBezTo>
                      <a:cubicBezTo>
                        <a:pt x="16763" y="1072"/>
                        <a:pt x="15656" y="-15"/>
                        <a:pt x="14239" y="0"/>
                      </a:cubicBezTo>
                      <a:lnTo>
                        <a:pt x="2452" y="237"/>
                      </a:lnTo>
                      <a:cubicBezTo>
                        <a:pt x="1068" y="262"/>
                        <a:pt x="-29" y="1408"/>
                        <a:pt x="1" y="279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39" name="任意多边形 38"/>
                <p:cNvSpPr/>
                <p:nvPr/>
              </p:nvSpPr>
              <p:spPr>
                <a:xfrm>
                  <a:off x="-4436425" y="-106719"/>
                  <a:ext cx="15855" cy="5009"/>
                </a:xfrm>
                <a:custGeom>
                  <a:avLst/>
                  <a:gdLst>
                    <a:gd name="connsiteX0" fmla="*/ 15855 w 15855"/>
                    <a:gd name="connsiteY0" fmla="*/ 2505 h 5009"/>
                    <a:gd name="connsiteX1" fmla="*/ 13350 w 15855"/>
                    <a:gd name="connsiteY1" fmla="*/ 0 h 5009"/>
                    <a:gd name="connsiteX2" fmla="*/ 2505 w 15855"/>
                    <a:gd name="connsiteY2" fmla="*/ 0 h 5009"/>
                    <a:gd name="connsiteX3" fmla="*/ 0 w 15855"/>
                    <a:gd name="connsiteY3" fmla="*/ 2505 h 5009"/>
                    <a:gd name="connsiteX4" fmla="*/ 2505 w 15855"/>
                    <a:gd name="connsiteY4" fmla="*/ 5009 h 5009"/>
                    <a:gd name="connsiteX5" fmla="*/ 13350 w 15855"/>
                    <a:gd name="connsiteY5" fmla="*/ 5009 h 5009"/>
                    <a:gd name="connsiteX6" fmla="*/ 15855 w 15855"/>
                    <a:gd name="connsiteY6" fmla="*/ 2505 h 5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855" h="5009">
                      <a:moveTo>
                        <a:pt x="15855" y="2505"/>
                      </a:moveTo>
                      <a:cubicBezTo>
                        <a:pt x="15855" y="1122"/>
                        <a:pt x="14733" y="0"/>
                        <a:pt x="13350" y="0"/>
                      </a:cubicBezTo>
                      <a:lnTo>
                        <a:pt x="2505" y="0"/>
                      </a:lnTo>
                      <a:cubicBezTo>
                        <a:pt x="1121" y="0"/>
                        <a:pt x="0" y="1122"/>
                        <a:pt x="0" y="2505"/>
                      </a:cubicBezTo>
                      <a:cubicBezTo>
                        <a:pt x="0" y="3887"/>
                        <a:pt x="1121" y="5009"/>
                        <a:pt x="2505" y="5009"/>
                      </a:cubicBezTo>
                      <a:lnTo>
                        <a:pt x="13350" y="5009"/>
                      </a:lnTo>
                      <a:cubicBezTo>
                        <a:pt x="14733" y="5009"/>
                        <a:pt x="15855" y="3887"/>
                        <a:pt x="15855" y="250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0" name="任意多边形 39"/>
                <p:cNvSpPr/>
                <p:nvPr/>
              </p:nvSpPr>
              <p:spPr>
                <a:xfrm>
                  <a:off x="-4429343" y="-129075"/>
                  <a:ext cx="14428" cy="9049"/>
                </a:xfrm>
                <a:custGeom>
                  <a:avLst/>
                  <a:gdLst>
                    <a:gd name="connsiteX0" fmla="*/ 1518 w 14428"/>
                    <a:gd name="connsiteY0" fmla="*/ 4808 h 9049"/>
                    <a:gd name="connsiteX1" fmla="*/ 10938 w 14428"/>
                    <a:gd name="connsiteY1" fmla="*/ 8846 h 9049"/>
                    <a:gd name="connsiteX2" fmla="*/ 11923 w 14428"/>
                    <a:gd name="connsiteY2" fmla="*/ 9049 h 9049"/>
                    <a:gd name="connsiteX3" fmla="*/ 14223 w 14428"/>
                    <a:gd name="connsiteY3" fmla="*/ 7531 h 9049"/>
                    <a:gd name="connsiteX4" fmla="*/ 12913 w 14428"/>
                    <a:gd name="connsiteY4" fmla="*/ 4240 h 9049"/>
                    <a:gd name="connsiteX5" fmla="*/ 3493 w 14428"/>
                    <a:gd name="connsiteY5" fmla="*/ 202 h 9049"/>
                    <a:gd name="connsiteX6" fmla="*/ 202 w 14428"/>
                    <a:gd name="connsiteY6" fmla="*/ 1518 h 9049"/>
                    <a:gd name="connsiteX7" fmla="*/ 1518 w 14428"/>
                    <a:gd name="connsiteY7" fmla="*/ 4808 h 90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428" h="9049">
                      <a:moveTo>
                        <a:pt x="1518" y="4808"/>
                      </a:moveTo>
                      <a:lnTo>
                        <a:pt x="10938" y="8846"/>
                      </a:lnTo>
                      <a:cubicBezTo>
                        <a:pt x="11258" y="8982"/>
                        <a:pt x="11597" y="9049"/>
                        <a:pt x="11923" y="9049"/>
                      </a:cubicBezTo>
                      <a:cubicBezTo>
                        <a:pt x="12893" y="9049"/>
                        <a:pt x="13820" y="8477"/>
                        <a:pt x="14223" y="7531"/>
                      </a:cubicBezTo>
                      <a:cubicBezTo>
                        <a:pt x="14772" y="6259"/>
                        <a:pt x="14184" y="4789"/>
                        <a:pt x="12913" y="4240"/>
                      </a:cubicBezTo>
                      <a:lnTo>
                        <a:pt x="3493" y="202"/>
                      </a:lnTo>
                      <a:cubicBezTo>
                        <a:pt x="2221" y="-341"/>
                        <a:pt x="752" y="246"/>
                        <a:pt x="202" y="1518"/>
                      </a:cubicBezTo>
                      <a:cubicBezTo>
                        <a:pt x="-341" y="2789"/>
                        <a:pt x="246" y="4260"/>
                        <a:pt x="1518" y="48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1" name="任意多边形 40"/>
                <p:cNvSpPr/>
                <p:nvPr/>
              </p:nvSpPr>
              <p:spPr>
                <a:xfrm>
                  <a:off x="-4413673" y="-144441"/>
                  <a:ext cx="9455" cy="13753"/>
                </a:xfrm>
                <a:custGeom>
                  <a:avLst/>
                  <a:gdLst>
                    <a:gd name="connsiteX0" fmla="*/ 4720 w 9455"/>
                    <a:gd name="connsiteY0" fmla="*/ 12385 h 13753"/>
                    <a:gd name="connsiteX1" fmla="*/ 6953 w 9455"/>
                    <a:gd name="connsiteY1" fmla="*/ 13753 h 13753"/>
                    <a:gd name="connsiteX2" fmla="*/ 8084 w 9455"/>
                    <a:gd name="connsiteY2" fmla="*/ 13482 h 13753"/>
                    <a:gd name="connsiteX3" fmla="*/ 9181 w 9455"/>
                    <a:gd name="connsiteY3" fmla="*/ 10114 h 13753"/>
                    <a:gd name="connsiteX4" fmla="*/ 4735 w 9455"/>
                    <a:gd name="connsiteY4" fmla="*/ 1369 h 13753"/>
                    <a:gd name="connsiteX5" fmla="*/ 1372 w 9455"/>
                    <a:gd name="connsiteY5" fmla="*/ 272 h 13753"/>
                    <a:gd name="connsiteX6" fmla="*/ 275 w 9455"/>
                    <a:gd name="connsiteY6" fmla="*/ 3640 h 13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55" h="13753">
                      <a:moveTo>
                        <a:pt x="4720" y="12385"/>
                      </a:moveTo>
                      <a:cubicBezTo>
                        <a:pt x="5163" y="13254"/>
                        <a:pt x="6041" y="13753"/>
                        <a:pt x="6953" y="13753"/>
                      </a:cubicBezTo>
                      <a:cubicBezTo>
                        <a:pt x="7337" y="13753"/>
                        <a:pt x="7720" y="13666"/>
                        <a:pt x="8084" y="13482"/>
                      </a:cubicBezTo>
                      <a:cubicBezTo>
                        <a:pt x="9317" y="12851"/>
                        <a:pt x="9812" y="11342"/>
                        <a:pt x="9181" y="10114"/>
                      </a:cubicBezTo>
                      <a:lnTo>
                        <a:pt x="4735" y="1369"/>
                      </a:lnTo>
                      <a:cubicBezTo>
                        <a:pt x="4114" y="136"/>
                        <a:pt x="2605" y="-354"/>
                        <a:pt x="1372" y="272"/>
                      </a:cubicBezTo>
                      <a:cubicBezTo>
                        <a:pt x="135" y="899"/>
                        <a:pt x="-356" y="2407"/>
                        <a:pt x="275" y="364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2" name="任意多边形 41"/>
                <p:cNvSpPr/>
                <p:nvPr/>
              </p:nvSpPr>
              <p:spPr>
                <a:xfrm>
                  <a:off x="-4370486" y="-145166"/>
                  <a:ext cx="11604" cy="12323"/>
                </a:xfrm>
                <a:custGeom>
                  <a:avLst/>
                  <a:gdLst>
                    <a:gd name="connsiteX0" fmla="*/ 10778 w 11604"/>
                    <a:gd name="connsiteY0" fmla="*/ 646 h 12323"/>
                    <a:gd name="connsiteX1" fmla="*/ 7240 w 11604"/>
                    <a:gd name="connsiteY1" fmla="*/ 827 h 12323"/>
                    <a:gd name="connsiteX2" fmla="*/ 645 w 11604"/>
                    <a:gd name="connsiteY2" fmla="*/ 8140 h 12323"/>
                    <a:gd name="connsiteX3" fmla="*/ 824 w 11604"/>
                    <a:gd name="connsiteY3" fmla="*/ 11677 h 12323"/>
                    <a:gd name="connsiteX4" fmla="*/ 2504 w 11604"/>
                    <a:gd name="connsiteY4" fmla="*/ 12323 h 12323"/>
                    <a:gd name="connsiteX5" fmla="*/ 4362 w 11604"/>
                    <a:gd name="connsiteY5" fmla="*/ 11494 h 12323"/>
                    <a:gd name="connsiteX6" fmla="*/ 10958 w 11604"/>
                    <a:gd name="connsiteY6" fmla="*/ 4185 h 12323"/>
                    <a:gd name="connsiteX7" fmla="*/ 10778 w 11604"/>
                    <a:gd name="connsiteY7" fmla="*/ 646 h 12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604" h="12323">
                      <a:moveTo>
                        <a:pt x="10778" y="646"/>
                      </a:moveTo>
                      <a:cubicBezTo>
                        <a:pt x="9749" y="-280"/>
                        <a:pt x="8167" y="-202"/>
                        <a:pt x="7240" y="827"/>
                      </a:cubicBezTo>
                      <a:lnTo>
                        <a:pt x="645" y="8140"/>
                      </a:lnTo>
                      <a:cubicBezTo>
                        <a:pt x="-282" y="9164"/>
                        <a:pt x="-200" y="10751"/>
                        <a:pt x="824" y="11677"/>
                      </a:cubicBezTo>
                      <a:cubicBezTo>
                        <a:pt x="1305" y="12110"/>
                        <a:pt x="1903" y="12323"/>
                        <a:pt x="2504" y="12323"/>
                      </a:cubicBezTo>
                      <a:cubicBezTo>
                        <a:pt x="3188" y="12323"/>
                        <a:pt x="3868" y="12041"/>
                        <a:pt x="4362" y="11494"/>
                      </a:cubicBezTo>
                      <a:lnTo>
                        <a:pt x="10958" y="4185"/>
                      </a:lnTo>
                      <a:cubicBezTo>
                        <a:pt x="11885" y="3156"/>
                        <a:pt x="11807" y="1574"/>
                        <a:pt x="10778" y="646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43" name="任意多边形 42"/>
                <p:cNvSpPr/>
                <p:nvPr/>
              </p:nvSpPr>
              <p:spPr>
                <a:xfrm>
                  <a:off x="-4363117" y="-125332"/>
                  <a:ext cx="16090" cy="9251"/>
                </a:xfrm>
                <a:custGeom>
                  <a:avLst/>
                  <a:gdLst>
                    <a:gd name="connsiteX0" fmla="*/ 167 w 16090"/>
                    <a:gd name="connsiteY0" fmla="*/ 7640 h 9251"/>
                    <a:gd name="connsiteX1" fmla="*/ 2506 w 16090"/>
                    <a:gd name="connsiteY1" fmla="*/ 9252 h 9251"/>
                    <a:gd name="connsiteX2" fmla="*/ 3403 w 16090"/>
                    <a:gd name="connsiteY2" fmla="*/ 9086 h 9251"/>
                    <a:gd name="connsiteX3" fmla="*/ 14483 w 16090"/>
                    <a:gd name="connsiteY3" fmla="*/ 4840 h 9251"/>
                    <a:gd name="connsiteX4" fmla="*/ 15924 w 16090"/>
                    <a:gd name="connsiteY4" fmla="*/ 1609 h 9251"/>
                    <a:gd name="connsiteX5" fmla="*/ 12692 w 16090"/>
                    <a:gd name="connsiteY5" fmla="*/ 167 h 9251"/>
                    <a:gd name="connsiteX6" fmla="*/ 1613 w 16090"/>
                    <a:gd name="connsiteY6" fmla="*/ 4409 h 9251"/>
                    <a:gd name="connsiteX7" fmla="*/ 167 w 16090"/>
                    <a:gd name="connsiteY7" fmla="*/ 7640 h 9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090" h="9251">
                      <a:moveTo>
                        <a:pt x="167" y="7640"/>
                      </a:moveTo>
                      <a:cubicBezTo>
                        <a:pt x="549" y="8640"/>
                        <a:pt x="1496" y="9252"/>
                        <a:pt x="2506" y="9252"/>
                      </a:cubicBezTo>
                      <a:cubicBezTo>
                        <a:pt x="2802" y="9252"/>
                        <a:pt x="3108" y="9198"/>
                        <a:pt x="3403" y="9086"/>
                      </a:cubicBezTo>
                      <a:lnTo>
                        <a:pt x="14483" y="4840"/>
                      </a:lnTo>
                      <a:cubicBezTo>
                        <a:pt x="15773" y="4346"/>
                        <a:pt x="16419" y="2899"/>
                        <a:pt x="15924" y="1609"/>
                      </a:cubicBezTo>
                      <a:cubicBezTo>
                        <a:pt x="15429" y="313"/>
                        <a:pt x="13978" y="-328"/>
                        <a:pt x="12692" y="167"/>
                      </a:cubicBezTo>
                      <a:lnTo>
                        <a:pt x="1613" y="4409"/>
                      </a:lnTo>
                      <a:cubicBezTo>
                        <a:pt x="317" y="4903"/>
                        <a:pt x="-329" y="6350"/>
                        <a:pt x="167" y="764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65469" flipV="1">
              <a:off x="2796705" y="4637276"/>
              <a:ext cx="609880" cy="330012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4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75569">
              <a:off x="3442219" y="5371702"/>
              <a:ext cx="609880" cy="330012"/>
            </a:xfrm>
            <a:prstGeom prst="rect">
              <a:avLst/>
            </a:prstGeom>
            <a:effectLst>
              <a:softEdge rad="88900"/>
            </a:effectLst>
          </p:spPr>
        </p:pic>
      </p:grpSp>
      <p:grpSp>
        <p:nvGrpSpPr>
          <p:cNvPr id="44" name="组合 43"/>
          <p:cNvGrpSpPr/>
          <p:nvPr/>
        </p:nvGrpSpPr>
        <p:grpSpPr>
          <a:xfrm>
            <a:off x="2297999" y="1432244"/>
            <a:ext cx="732437" cy="678092"/>
            <a:chOff x="2306171" y="1926623"/>
            <a:chExt cx="891870" cy="825695"/>
          </a:xfrm>
        </p:grpSpPr>
        <p:grpSp>
          <p:nvGrpSpPr>
            <p:cNvPr id="45" name="组合 44"/>
            <p:cNvGrpSpPr/>
            <p:nvPr/>
          </p:nvGrpSpPr>
          <p:grpSpPr>
            <a:xfrm>
              <a:off x="2337556" y="1927519"/>
              <a:ext cx="818444" cy="818444"/>
              <a:chOff x="12940612" y="6309262"/>
              <a:chExt cx="602205" cy="602205"/>
            </a:xfrm>
          </p:grpSpPr>
          <p:pic>
            <p:nvPicPr>
              <p:cNvPr id="48" name="图片 47" descr="形状&#10;&#10;描述已自动生成"/>
              <p:cNvPicPr>
                <a:picLocks noChangeAspect="1" noChangeArrowheads="1"/>
              </p:cNvPicPr>
              <p:nvPr>
                <p:custDataLst>
                  <p:tags r:id="rId5"/>
                </p:custDataLst>
              </p:nvPr>
            </p:nvPicPr>
            <p:blipFill>
              <a:blip r:embed="rId2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31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2940612" y="6309262"/>
                <a:ext cx="602205" cy="602205"/>
              </a:xfrm>
              <a:prstGeom prst="rect">
                <a:avLst/>
              </a:prstGeom>
              <a:noFill/>
            </p:spPr>
          </p:pic>
          <p:grpSp>
            <p:nvGrpSpPr>
              <p:cNvPr id="49" name="组合 48"/>
              <p:cNvGrpSpPr/>
              <p:nvPr/>
            </p:nvGrpSpPr>
            <p:grpSpPr>
              <a:xfrm>
                <a:off x="13093216" y="6456249"/>
                <a:ext cx="296997" cy="308231"/>
                <a:chOff x="-3717427" y="-522484"/>
                <a:chExt cx="612908" cy="636091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50" name="任意多边形 49"/>
                <p:cNvSpPr/>
                <p:nvPr/>
              </p:nvSpPr>
              <p:spPr>
                <a:xfrm>
                  <a:off x="-3717427" y="-522484"/>
                  <a:ext cx="612908" cy="636091"/>
                </a:xfrm>
                <a:custGeom>
                  <a:avLst/>
                  <a:gdLst>
                    <a:gd name="connsiteX0" fmla="*/ 608551 w 612908"/>
                    <a:gd name="connsiteY0" fmla="*/ 159275 h 636091"/>
                    <a:gd name="connsiteX1" fmla="*/ 545555 w 612908"/>
                    <a:gd name="connsiteY1" fmla="*/ 95235 h 636091"/>
                    <a:gd name="connsiteX2" fmla="*/ 460094 w 612908"/>
                    <a:gd name="connsiteY2" fmla="*/ 118951 h 636091"/>
                    <a:gd name="connsiteX3" fmla="*/ 429762 w 612908"/>
                    <a:gd name="connsiteY3" fmla="*/ 162055 h 636091"/>
                    <a:gd name="connsiteX4" fmla="*/ 448092 w 612908"/>
                    <a:gd name="connsiteY4" fmla="*/ 258232 h 636091"/>
                    <a:gd name="connsiteX5" fmla="*/ 416639 w 612908"/>
                    <a:gd name="connsiteY5" fmla="*/ 378446 h 636091"/>
                    <a:gd name="connsiteX6" fmla="*/ 415519 w 612908"/>
                    <a:gd name="connsiteY6" fmla="*/ 393771 h 636091"/>
                    <a:gd name="connsiteX7" fmla="*/ 397063 w 612908"/>
                    <a:gd name="connsiteY7" fmla="*/ 500416 h 636091"/>
                    <a:gd name="connsiteX8" fmla="*/ 314581 w 612908"/>
                    <a:gd name="connsiteY8" fmla="*/ 589629 h 636091"/>
                    <a:gd name="connsiteX9" fmla="*/ 194169 w 612908"/>
                    <a:gd name="connsiteY9" fmla="*/ 593400 h 636091"/>
                    <a:gd name="connsiteX10" fmla="*/ 110755 w 612908"/>
                    <a:gd name="connsiteY10" fmla="*/ 469275 h 636091"/>
                    <a:gd name="connsiteX11" fmla="*/ 111100 w 612908"/>
                    <a:gd name="connsiteY11" fmla="*/ 460986 h 636091"/>
                    <a:gd name="connsiteX12" fmla="*/ 124218 w 612908"/>
                    <a:gd name="connsiteY12" fmla="*/ 403026 h 636091"/>
                    <a:gd name="connsiteX13" fmla="*/ 139379 w 612908"/>
                    <a:gd name="connsiteY13" fmla="*/ 373239 h 636091"/>
                    <a:gd name="connsiteX14" fmla="*/ 166017 w 612908"/>
                    <a:gd name="connsiteY14" fmla="*/ 367613 h 636091"/>
                    <a:gd name="connsiteX15" fmla="*/ 177101 w 612908"/>
                    <a:gd name="connsiteY15" fmla="*/ 371714 h 636091"/>
                    <a:gd name="connsiteX16" fmla="*/ 210111 w 612908"/>
                    <a:gd name="connsiteY16" fmla="*/ 381139 h 636091"/>
                    <a:gd name="connsiteX17" fmla="*/ 258733 w 612908"/>
                    <a:gd name="connsiteY17" fmla="*/ 376699 h 636091"/>
                    <a:gd name="connsiteX18" fmla="*/ 321491 w 612908"/>
                    <a:gd name="connsiteY18" fmla="*/ 320938 h 636091"/>
                    <a:gd name="connsiteX19" fmla="*/ 346053 w 612908"/>
                    <a:gd name="connsiteY19" fmla="*/ 241154 h 636091"/>
                    <a:gd name="connsiteX20" fmla="*/ 346028 w 612908"/>
                    <a:gd name="connsiteY20" fmla="*/ 239461 h 636091"/>
                    <a:gd name="connsiteX21" fmla="*/ 348189 w 612908"/>
                    <a:gd name="connsiteY21" fmla="*/ 237355 h 636091"/>
                    <a:gd name="connsiteX22" fmla="*/ 358390 w 612908"/>
                    <a:gd name="connsiteY22" fmla="*/ 202534 h 636091"/>
                    <a:gd name="connsiteX23" fmla="*/ 359034 w 612908"/>
                    <a:gd name="connsiteY23" fmla="*/ 196579 h 636091"/>
                    <a:gd name="connsiteX24" fmla="*/ 349848 w 612908"/>
                    <a:gd name="connsiteY24" fmla="*/ 107731 h 636091"/>
                    <a:gd name="connsiteX25" fmla="*/ 327316 w 612908"/>
                    <a:gd name="connsiteY25" fmla="*/ 62346 h 636091"/>
                    <a:gd name="connsiteX26" fmla="*/ 307845 w 612908"/>
                    <a:gd name="connsiteY26" fmla="*/ 43807 h 636091"/>
                    <a:gd name="connsiteX27" fmla="*/ 289370 w 612908"/>
                    <a:gd name="connsiteY27" fmla="*/ 43021 h 636091"/>
                    <a:gd name="connsiteX28" fmla="*/ 288967 w 612908"/>
                    <a:gd name="connsiteY28" fmla="*/ 42555 h 636091"/>
                    <a:gd name="connsiteX29" fmla="*/ 257452 w 612908"/>
                    <a:gd name="connsiteY29" fmla="*/ 37698 h 636091"/>
                    <a:gd name="connsiteX30" fmla="*/ 239306 w 612908"/>
                    <a:gd name="connsiteY30" fmla="*/ 63598 h 636091"/>
                    <a:gd name="connsiteX31" fmla="*/ 250012 w 612908"/>
                    <a:gd name="connsiteY31" fmla="*/ 92988 h 636091"/>
                    <a:gd name="connsiteX32" fmla="*/ 266149 w 612908"/>
                    <a:gd name="connsiteY32" fmla="*/ 101660 h 636091"/>
                    <a:gd name="connsiteX33" fmla="*/ 269065 w 612908"/>
                    <a:gd name="connsiteY33" fmla="*/ 101864 h 636091"/>
                    <a:gd name="connsiteX34" fmla="*/ 284579 w 612908"/>
                    <a:gd name="connsiteY34" fmla="*/ 94546 h 636091"/>
                    <a:gd name="connsiteX35" fmla="*/ 288550 w 612908"/>
                    <a:gd name="connsiteY35" fmla="*/ 90610 h 636091"/>
                    <a:gd name="connsiteX36" fmla="*/ 289642 w 612908"/>
                    <a:gd name="connsiteY36" fmla="*/ 91192 h 636091"/>
                    <a:gd name="connsiteX37" fmla="*/ 305172 w 612908"/>
                    <a:gd name="connsiteY37" fmla="*/ 195672 h 636091"/>
                    <a:gd name="connsiteX38" fmla="*/ 304419 w 612908"/>
                    <a:gd name="connsiteY38" fmla="*/ 198788 h 636091"/>
                    <a:gd name="connsiteX39" fmla="*/ 304516 w 612908"/>
                    <a:gd name="connsiteY39" fmla="*/ 232249 h 636091"/>
                    <a:gd name="connsiteX40" fmla="*/ 307797 w 612908"/>
                    <a:gd name="connsiteY40" fmla="*/ 236947 h 636091"/>
                    <a:gd name="connsiteX41" fmla="*/ 293693 w 612908"/>
                    <a:gd name="connsiteY41" fmla="*/ 284846 h 636091"/>
                    <a:gd name="connsiteX42" fmla="*/ 245116 w 612908"/>
                    <a:gd name="connsiteY42" fmla="*/ 329945 h 636091"/>
                    <a:gd name="connsiteX43" fmla="*/ 152641 w 612908"/>
                    <a:gd name="connsiteY43" fmla="*/ 324326 h 636091"/>
                    <a:gd name="connsiteX44" fmla="*/ 138860 w 612908"/>
                    <a:gd name="connsiteY44" fmla="*/ 319418 h 636091"/>
                    <a:gd name="connsiteX45" fmla="*/ 97492 w 612908"/>
                    <a:gd name="connsiteY45" fmla="*/ 302885 h 636091"/>
                    <a:gd name="connsiteX46" fmla="*/ 60046 w 612908"/>
                    <a:gd name="connsiteY46" fmla="*/ 270321 h 636091"/>
                    <a:gd name="connsiteX47" fmla="*/ 46366 w 612908"/>
                    <a:gd name="connsiteY47" fmla="*/ 198337 h 636091"/>
                    <a:gd name="connsiteX48" fmla="*/ 65205 w 612908"/>
                    <a:gd name="connsiteY48" fmla="*/ 152068 h 636091"/>
                    <a:gd name="connsiteX49" fmla="*/ 70684 w 612908"/>
                    <a:gd name="connsiteY49" fmla="*/ 150456 h 636091"/>
                    <a:gd name="connsiteX50" fmla="*/ 91620 w 612908"/>
                    <a:gd name="connsiteY50" fmla="*/ 124353 h 636091"/>
                    <a:gd name="connsiteX51" fmla="*/ 92969 w 612908"/>
                    <a:gd name="connsiteY51" fmla="*/ 121451 h 636091"/>
                    <a:gd name="connsiteX52" fmla="*/ 170238 w 612908"/>
                    <a:gd name="connsiteY52" fmla="*/ 49422 h 636091"/>
                    <a:gd name="connsiteX53" fmla="*/ 171457 w 612908"/>
                    <a:gd name="connsiteY53" fmla="*/ 49650 h 636091"/>
                    <a:gd name="connsiteX54" fmla="*/ 172107 w 612908"/>
                    <a:gd name="connsiteY54" fmla="*/ 55202 h 636091"/>
                    <a:gd name="connsiteX55" fmla="*/ 182080 w 612908"/>
                    <a:gd name="connsiteY55" fmla="*/ 72251 h 636091"/>
                    <a:gd name="connsiteX56" fmla="*/ 195920 w 612908"/>
                    <a:gd name="connsiteY56" fmla="*/ 75784 h 636091"/>
                    <a:gd name="connsiteX57" fmla="*/ 200108 w 612908"/>
                    <a:gd name="connsiteY57" fmla="*/ 75532 h 636091"/>
                    <a:gd name="connsiteX58" fmla="*/ 226801 w 612908"/>
                    <a:gd name="connsiteY58" fmla="*/ 59221 h 636091"/>
                    <a:gd name="connsiteX59" fmla="*/ 228756 w 612908"/>
                    <a:gd name="connsiteY59" fmla="*/ 27657 h 636091"/>
                    <a:gd name="connsiteX60" fmla="*/ 201080 w 612908"/>
                    <a:gd name="connsiteY60" fmla="*/ 11812 h 636091"/>
                    <a:gd name="connsiteX61" fmla="*/ 200477 w 612908"/>
                    <a:gd name="connsiteY61" fmla="*/ 11928 h 636091"/>
                    <a:gd name="connsiteX62" fmla="*/ 185540 w 612908"/>
                    <a:gd name="connsiteY62" fmla="*/ 1028 h 636091"/>
                    <a:gd name="connsiteX63" fmla="*/ 158761 w 612908"/>
                    <a:gd name="connsiteY63" fmla="*/ 3382 h 636091"/>
                    <a:gd name="connsiteX64" fmla="*/ 112852 w 612908"/>
                    <a:gd name="connsiteY64" fmla="*/ 24832 h 636091"/>
                    <a:gd name="connsiteX65" fmla="*/ 50292 w 612908"/>
                    <a:gd name="connsiteY65" fmla="*/ 88586 h 636091"/>
                    <a:gd name="connsiteX66" fmla="*/ 47084 w 612908"/>
                    <a:gd name="connsiteY66" fmla="*/ 93638 h 636091"/>
                    <a:gd name="connsiteX67" fmla="*/ 33355 w 612908"/>
                    <a:gd name="connsiteY67" fmla="*/ 127230 h 636091"/>
                    <a:gd name="connsiteX68" fmla="*/ 33719 w 612908"/>
                    <a:gd name="connsiteY68" fmla="*/ 130239 h 636091"/>
                    <a:gd name="connsiteX69" fmla="*/ 32661 w 612908"/>
                    <a:gd name="connsiteY69" fmla="*/ 131535 h 636091"/>
                    <a:gd name="connsiteX70" fmla="*/ 2131 w 612908"/>
                    <a:gd name="connsiteY70" fmla="*/ 209231 h 636091"/>
                    <a:gd name="connsiteX71" fmla="*/ 16457 w 612908"/>
                    <a:gd name="connsiteY71" fmla="*/ 291951 h 636091"/>
                    <a:gd name="connsiteX72" fmla="*/ 45885 w 612908"/>
                    <a:gd name="connsiteY72" fmla="*/ 321059 h 636091"/>
                    <a:gd name="connsiteX73" fmla="*/ 67297 w 612908"/>
                    <a:gd name="connsiteY73" fmla="*/ 331823 h 636091"/>
                    <a:gd name="connsiteX74" fmla="*/ 86874 w 612908"/>
                    <a:gd name="connsiteY74" fmla="*/ 341631 h 636091"/>
                    <a:gd name="connsiteX75" fmla="*/ 92663 w 612908"/>
                    <a:gd name="connsiteY75" fmla="*/ 348183 h 636091"/>
                    <a:gd name="connsiteX76" fmla="*/ 92309 w 612908"/>
                    <a:gd name="connsiteY76" fmla="*/ 359019 h 636091"/>
                    <a:gd name="connsiteX77" fmla="*/ 80623 w 612908"/>
                    <a:gd name="connsiteY77" fmla="*/ 398130 h 636091"/>
                    <a:gd name="connsiteX78" fmla="*/ 66967 w 612908"/>
                    <a:gd name="connsiteY78" fmla="*/ 447218 h 636091"/>
                    <a:gd name="connsiteX79" fmla="*/ 75663 w 612908"/>
                    <a:gd name="connsiteY79" fmla="*/ 534291 h 636091"/>
                    <a:gd name="connsiteX80" fmla="*/ 99875 w 612908"/>
                    <a:gd name="connsiteY80" fmla="*/ 576667 h 636091"/>
                    <a:gd name="connsiteX81" fmla="*/ 244713 w 612908"/>
                    <a:gd name="connsiteY81" fmla="*/ 636067 h 636091"/>
                    <a:gd name="connsiteX82" fmla="*/ 248502 w 612908"/>
                    <a:gd name="connsiteY82" fmla="*/ 636091 h 636091"/>
                    <a:gd name="connsiteX83" fmla="*/ 370969 w 612908"/>
                    <a:gd name="connsiteY83" fmla="*/ 599699 h 636091"/>
                    <a:gd name="connsiteX84" fmla="*/ 437071 w 612908"/>
                    <a:gd name="connsiteY84" fmla="*/ 496611 h 636091"/>
                    <a:gd name="connsiteX85" fmla="*/ 454236 w 612908"/>
                    <a:gd name="connsiteY85" fmla="*/ 375597 h 636091"/>
                    <a:gd name="connsiteX86" fmla="*/ 479170 w 612908"/>
                    <a:gd name="connsiteY86" fmla="*/ 282235 h 636091"/>
                    <a:gd name="connsiteX87" fmla="*/ 479893 w 612908"/>
                    <a:gd name="connsiteY87" fmla="*/ 280968 h 636091"/>
                    <a:gd name="connsiteX88" fmla="*/ 515252 w 612908"/>
                    <a:gd name="connsiteY88" fmla="*/ 287748 h 636091"/>
                    <a:gd name="connsiteX89" fmla="*/ 579686 w 612908"/>
                    <a:gd name="connsiteY89" fmla="*/ 263842 h 636091"/>
                    <a:gd name="connsiteX90" fmla="*/ 608551 w 612908"/>
                    <a:gd name="connsiteY90" fmla="*/ 159275 h 636091"/>
                    <a:gd name="connsiteX91" fmla="*/ 282198 w 612908"/>
                    <a:gd name="connsiteY91" fmla="*/ 84655 h 636091"/>
                    <a:gd name="connsiteX92" fmla="*/ 281911 w 612908"/>
                    <a:gd name="connsiteY92" fmla="*/ 84951 h 636091"/>
                    <a:gd name="connsiteX93" fmla="*/ 267532 w 612908"/>
                    <a:gd name="connsiteY93" fmla="*/ 91741 h 636091"/>
                    <a:gd name="connsiteX94" fmla="*/ 257132 w 612908"/>
                    <a:gd name="connsiteY94" fmla="*/ 85946 h 636091"/>
                    <a:gd name="connsiteX95" fmla="*/ 249270 w 612908"/>
                    <a:gd name="connsiteY95" fmla="*/ 64636 h 636091"/>
                    <a:gd name="connsiteX96" fmla="*/ 261635 w 612908"/>
                    <a:gd name="connsiteY96" fmla="*/ 46802 h 636091"/>
                    <a:gd name="connsiteX97" fmla="*/ 271593 w 612908"/>
                    <a:gd name="connsiteY97" fmla="*/ 45778 h 636091"/>
                    <a:gd name="connsiteX98" fmla="*/ 280877 w 612908"/>
                    <a:gd name="connsiteY98" fmla="*/ 48816 h 636091"/>
                    <a:gd name="connsiteX99" fmla="*/ 279668 w 612908"/>
                    <a:gd name="connsiteY99" fmla="*/ 50475 h 636091"/>
                    <a:gd name="connsiteX100" fmla="*/ 277499 w 612908"/>
                    <a:gd name="connsiteY100" fmla="*/ 68781 h 636091"/>
                    <a:gd name="connsiteX101" fmla="*/ 281557 w 612908"/>
                    <a:gd name="connsiteY101" fmla="*/ 77885 h 636091"/>
                    <a:gd name="connsiteX102" fmla="*/ 282198 w 612908"/>
                    <a:gd name="connsiteY102" fmla="*/ 84655 h 636091"/>
                    <a:gd name="connsiteX103" fmla="*/ 295213 w 612908"/>
                    <a:gd name="connsiteY103" fmla="*/ 81030 h 636091"/>
                    <a:gd name="connsiteX104" fmla="*/ 293713 w 612908"/>
                    <a:gd name="connsiteY104" fmla="*/ 78705 h 636091"/>
                    <a:gd name="connsiteX105" fmla="*/ 287623 w 612908"/>
                    <a:gd name="connsiteY105" fmla="*/ 67563 h 636091"/>
                    <a:gd name="connsiteX106" fmla="*/ 288079 w 612908"/>
                    <a:gd name="connsiteY106" fmla="*/ 55911 h 636091"/>
                    <a:gd name="connsiteX107" fmla="*/ 297358 w 612908"/>
                    <a:gd name="connsiteY107" fmla="*/ 51635 h 636091"/>
                    <a:gd name="connsiteX108" fmla="*/ 303784 w 612908"/>
                    <a:gd name="connsiteY108" fmla="*/ 52965 h 636091"/>
                    <a:gd name="connsiteX109" fmla="*/ 319027 w 612908"/>
                    <a:gd name="connsiteY109" fmla="*/ 67961 h 636091"/>
                    <a:gd name="connsiteX110" fmla="*/ 340370 w 612908"/>
                    <a:gd name="connsiteY110" fmla="*/ 110963 h 636091"/>
                    <a:gd name="connsiteX111" fmla="*/ 350470 w 612908"/>
                    <a:gd name="connsiteY111" fmla="*/ 177062 h 636091"/>
                    <a:gd name="connsiteX112" fmla="*/ 347499 w 612908"/>
                    <a:gd name="connsiteY112" fmla="*/ 205670 h 636091"/>
                    <a:gd name="connsiteX113" fmla="*/ 340719 w 612908"/>
                    <a:gd name="connsiteY113" fmla="*/ 230677 h 636091"/>
                    <a:gd name="connsiteX114" fmla="*/ 326020 w 612908"/>
                    <a:gd name="connsiteY114" fmla="*/ 235622 h 636091"/>
                    <a:gd name="connsiteX115" fmla="*/ 314920 w 612908"/>
                    <a:gd name="connsiteY115" fmla="*/ 197977 h 636091"/>
                    <a:gd name="connsiteX116" fmla="*/ 295213 w 612908"/>
                    <a:gd name="connsiteY116" fmla="*/ 81030 h 636091"/>
                    <a:gd name="connsiteX117" fmla="*/ 203423 w 612908"/>
                    <a:gd name="connsiteY117" fmla="*/ 23803 h 636091"/>
                    <a:gd name="connsiteX118" fmla="*/ 203511 w 612908"/>
                    <a:gd name="connsiteY118" fmla="*/ 21751 h 636091"/>
                    <a:gd name="connsiteX119" fmla="*/ 210140 w 612908"/>
                    <a:gd name="connsiteY119" fmla="*/ 23828 h 636091"/>
                    <a:gd name="connsiteX120" fmla="*/ 221060 w 612908"/>
                    <a:gd name="connsiteY120" fmla="*/ 35295 h 636091"/>
                    <a:gd name="connsiteX121" fmla="*/ 218366 w 612908"/>
                    <a:gd name="connsiteY121" fmla="*/ 53824 h 636091"/>
                    <a:gd name="connsiteX122" fmla="*/ 193310 w 612908"/>
                    <a:gd name="connsiteY122" fmla="*/ 65724 h 636091"/>
                    <a:gd name="connsiteX123" fmla="*/ 181857 w 612908"/>
                    <a:gd name="connsiteY123" fmla="*/ 56037 h 636091"/>
                    <a:gd name="connsiteX124" fmla="*/ 183288 w 612908"/>
                    <a:gd name="connsiteY124" fmla="*/ 44235 h 636091"/>
                    <a:gd name="connsiteX125" fmla="*/ 191869 w 612908"/>
                    <a:gd name="connsiteY125" fmla="*/ 40697 h 636091"/>
                    <a:gd name="connsiteX126" fmla="*/ 203423 w 612908"/>
                    <a:gd name="connsiteY126" fmla="*/ 23803 h 636091"/>
                    <a:gd name="connsiteX127" fmla="*/ 44949 w 612908"/>
                    <a:gd name="connsiteY127" fmla="*/ 118019 h 636091"/>
                    <a:gd name="connsiteX128" fmla="*/ 62352 w 612908"/>
                    <a:gd name="connsiteY128" fmla="*/ 88275 h 636091"/>
                    <a:gd name="connsiteX129" fmla="*/ 118248 w 612908"/>
                    <a:gd name="connsiteY129" fmla="*/ 33272 h 636091"/>
                    <a:gd name="connsiteX130" fmla="*/ 161742 w 612908"/>
                    <a:gd name="connsiteY130" fmla="*/ 12947 h 636091"/>
                    <a:gd name="connsiteX131" fmla="*/ 183012 w 612908"/>
                    <a:gd name="connsiteY131" fmla="*/ 10720 h 636091"/>
                    <a:gd name="connsiteX132" fmla="*/ 193455 w 612908"/>
                    <a:gd name="connsiteY132" fmla="*/ 22813 h 636091"/>
                    <a:gd name="connsiteX133" fmla="*/ 186544 w 612908"/>
                    <a:gd name="connsiteY133" fmla="*/ 32209 h 636091"/>
                    <a:gd name="connsiteX134" fmla="*/ 174844 w 612908"/>
                    <a:gd name="connsiteY134" fmla="*/ 37125 h 636091"/>
                    <a:gd name="connsiteX135" fmla="*/ 172223 w 612908"/>
                    <a:gd name="connsiteY135" fmla="*/ 38013 h 636091"/>
                    <a:gd name="connsiteX136" fmla="*/ 112483 w 612908"/>
                    <a:gd name="connsiteY136" fmla="*/ 76036 h 636091"/>
                    <a:gd name="connsiteX137" fmla="*/ 90776 w 612908"/>
                    <a:gd name="connsiteY137" fmla="*/ 104290 h 636091"/>
                    <a:gd name="connsiteX138" fmla="*/ 71373 w 612908"/>
                    <a:gd name="connsiteY138" fmla="*/ 135922 h 636091"/>
                    <a:gd name="connsiteX139" fmla="*/ 51767 w 612908"/>
                    <a:gd name="connsiteY139" fmla="*/ 139697 h 636091"/>
                    <a:gd name="connsiteX140" fmla="*/ 44949 w 612908"/>
                    <a:gd name="connsiteY140" fmla="*/ 118019 h 636091"/>
                    <a:gd name="connsiteX141" fmla="*/ 466738 w 612908"/>
                    <a:gd name="connsiteY141" fmla="*/ 282070 h 636091"/>
                    <a:gd name="connsiteX142" fmla="*/ 458662 w 612908"/>
                    <a:gd name="connsiteY142" fmla="*/ 296818 h 636091"/>
                    <a:gd name="connsiteX143" fmla="*/ 450853 w 612908"/>
                    <a:gd name="connsiteY143" fmla="*/ 322404 h 636091"/>
                    <a:gd name="connsiteX144" fmla="*/ 444238 w 612908"/>
                    <a:gd name="connsiteY144" fmla="*/ 374976 h 636091"/>
                    <a:gd name="connsiteX145" fmla="*/ 427467 w 612908"/>
                    <a:gd name="connsiteY145" fmla="*/ 493772 h 636091"/>
                    <a:gd name="connsiteX146" fmla="*/ 364897 w 612908"/>
                    <a:gd name="connsiteY146" fmla="*/ 591730 h 636091"/>
                    <a:gd name="connsiteX147" fmla="*/ 244848 w 612908"/>
                    <a:gd name="connsiteY147" fmla="*/ 626051 h 636091"/>
                    <a:gd name="connsiteX148" fmla="*/ 107586 w 612908"/>
                    <a:gd name="connsiteY148" fmla="*/ 570275 h 636091"/>
                    <a:gd name="connsiteX149" fmla="*/ 85049 w 612908"/>
                    <a:gd name="connsiteY149" fmla="*/ 530791 h 636091"/>
                    <a:gd name="connsiteX150" fmla="*/ 76862 w 612908"/>
                    <a:gd name="connsiteY150" fmla="*/ 448790 h 636091"/>
                    <a:gd name="connsiteX151" fmla="*/ 90106 w 612908"/>
                    <a:gd name="connsiteY151" fmla="*/ 401366 h 636091"/>
                    <a:gd name="connsiteX152" fmla="*/ 102102 w 612908"/>
                    <a:gd name="connsiteY152" fmla="*/ 361131 h 636091"/>
                    <a:gd name="connsiteX153" fmla="*/ 102068 w 612908"/>
                    <a:gd name="connsiteY153" fmla="*/ 344728 h 636091"/>
                    <a:gd name="connsiteX154" fmla="*/ 92615 w 612908"/>
                    <a:gd name="connsiteY154" fmla="*/ 333420 h 636091"/>
                    <a:gd name="connsiteX155" fmla="*/ 71150 w 612908"/>
                    <a:gd name="connsiteY155" fmla="*/ 322578 h 636091"/>
                    <a:gd name="connsiteX156" fmla="*/ 51568 w 612908"/>
                    <a:gd name="connsiteY156" fmla="*/ 312804 h 636091"/>
                    <a:gd name="connsiteX157" fmla="*/ 24814 w 612908"/>
                    <a:gd name="connsiteY157" fmla="*/ 286428 h 636091"/>
                    <a:gd name="connsiteX158" fmla="*/ 12002 w 612908"/>
                    <a:gd name="connsiteY158" fmla="*/ 210960 h 636091"/>
                    <a:gd name="connsiteX159" fmla="*/ 38747 w 612908"/>
                    <a:gd name="connsiteY159" fmla="*/ 141280 h 636091"/>
                    <a:gd name="connsiteX160" fmla="*/ 46531 w 612908"/>
                    <a:gd name="connsiteY160" fmla="*/ 148234 h 636091"/>
                    <a:gd name="connsiteX161" fmla="*/ 54097 w 612908"/>
                    <a:gd name="connsiteY161" fmla="*/ 151500 h 636091"/>
                    <a:gd name="connsiteX162" fmla="*/ 36548 w 612908"/>
                    <a:gd name="connsiteY162" fmla="*/ 196362 h 636091"/>
                    <a:gd name="connsiteX163" fmla="*/ 51641 w 612908"/>
                    <a:gd name="connsiteY163" fmla="*/ 275761 h 636091"/>
                    <a:gd name="connsiteX164" fmla="*/ 92979 w 612908"/>
                    <a:gd name="connsiteY164" fmla="*/ 311824 h 636091"/>
                    <a:gd name="connsiteX165" fmla="*/ 135549 w 612908"/>
                    <a:gd name="connsiteY165" fmla="*/ 328873 h 636091"/>
                    <a:gd name="connsiteX166" fmla="*/ 149201 w 612908"/>
                    <a:gd name="connsiteY166" fmla="*/ 333730 h 636091"/>
                    <a:gd name="connsiteX167" fmla="*/ 210485 w 612908"/>
                    <a:gd name="connsiteY167" fmla="*/ 346819 h 636091"/>
                    <a:gd name="connsiteX168" fmla="*/ 249056 w 612908"/>
                    <a:gd name="connsiteY168" fmla="*/ 339156 h 636091"/>
                    <a:gd name="connsiteX169" fmla="*/ 302609 w 612908"/>
                    <a:gd name="connsiteY169" fmla="*/ 289423 h 636091"/>
                    <a:gd name="connsiteX170" fmla="*/ 316847 w 612908"/>
                    <a:gd name="connsiteY170" fmla="*/ 243416 h 636091"/>
                    <a:gd name="connsiteX171" fmla="*/ 324802 w 612908"/>
                    <a:gd name="connsiteY171" fmla="*/ 245566 h 636091"/>
                    <a:gd name="connsiteX172" fmla="*/ 328456 w 612908"/>
                    <a:gd name="connsiteY172" fmla="*/ 245794 h 636091"/>
                    <a:gd name="connsiteX173" fmla="*/ 335231 w 612908"/>
                    <a:gd name="connsiteY173" fmla="*/ 244950 h 636091"/>
                    <a:gd name="connsiteX174" fmla="*/ 312703 w 612908"/>
                    <a:gd name="connsiteY174" fmla="*/ 316138 h 636091"/>
                    <a:gd name="connsiteX175" fmla="*/ 255651 w 612908"/>
                    <a:gd name="connsiteY175" fmla="*/ 367167 h 636091"/>
                    <a:gd name="connsiteX176" fmla="*/ 211218 w 612908"/>
                    <a:gd name="connsiteY176" fmla="*/ 371181 h 636091"/>
                    <a:gd name="connsiteX177" fmla="*/ 180683 w 612908"/>
                    <a:gd name="connsiteY177" fmla="*/ 362358 h 636091"/>
                    <a:gd name="connsiteX178" fmla="*/ 169288 w 612908"/>
                    <a:gd name="connsiteY178" fmla="*/ 358140 h 636091"/>
                    <a:gd name="connsiteX179" fmla="*/ 131574 w 612908"/>
                    <a:gd name="connsiteY179" fmla="*/ 366954 h 636091"/>
                    <a:gd name="connsiteX180" fmla="*/ 114788 w 612908"/>
                    <a:gd name="connsiteY180" fmla="*/ 399649 h 636091"/>
                    <a:gd name="connsiteX181" fmla="*/ 101108 w 612908"/>
                    <a:gd name="connsiteY181" fmla="*/ 460301 h 636091"/>
                    <a:gd name="connsiteX182" fmla="*/ 100744 w 612908"/>
                    <a:gd name="connsiteY182" fmla="*/ 469138 h 636091"/>
                    <a:gd name="connsiteX183" fmla="*/ 190345 w 612908"/>
                    <a:gd name="connsiteY183" fmla="*/ 602659 h 636091"/>
                    <a:gd name="connsiteX184" fmla="*/ 249420 w 612908"/>
                    <a:gd name="connsiteY184" fmla="*/ 614113 h 636091"/>
                    <a:gd name="connsiteX185" fmla="*/ 318856 w 612908"/>
                    <a:gd name="connsiteY185" fmla="*/ 598690 h 636091"/>
                    <a:gd name="connsiteX186" fmla="*/ 406381 w 612908"/>
                    <a:gd name="connsiteY186" fmla="*/ 504100 h 636091"/>
                    <a:gd name="connsiteX187" fmla="*/ 425511 w 612908"/>
                    <a:gd name="connsiteY187" fmla="*/ 394490 h 636091"/>
                    <a:gd name="connsiteX188" fmla="*/ 426632 w 612908"/>
                    <a:gd name="connsiteY188" fmla="*/ 379217 h 636091"/>
                    <a:gd name="connsiteX189" fmla="*/ 455323 w 612908"/>
                    <a:gd name="connsiteY189" fmla="*/ 265599 h 636091"/>
                    <a:gd name="connsiteX190" fmla="*/ 464388 w 612908"/>
                    <a:gd name="connsiteY190" fmla="*/ 272709 h 636091"/>
                    <a:gd name="connsiteX191" fmla="*/ 470833 w 612908"/>
                    <a:gd name="connsiteY191" fmla="*/ 276645 h 636091"/>
                    <a:gd name="connsiteX192" fmla="*/ 466738 w 612908"/>
                    <a:gd name="connsiteY192" fmla="*/ 282070 h 636091"/>
                    <a:gd name="connsiteX193" fmla="*/ 573042 w 612908"/>
                    <a:gd name="connsiteY193" fmla="*/ 256345 h 636091"/>
                    <a:gd name="connsiteX194" fmla="*/ 522537 w 612908"/>
                    <a:gd name="connsiteY194" fmla="*/ 277373 h 636091"/>
                    <a:gd name="connsiteX195" fmla="*/ 470003 w 612908"/>
                    <a:gd name="connsiteY195" fmla="*/ 264415 h 636091"/>
                    <a:gd name="connsiteX196" fmla="*/ 439197 w 612908"/>
                    <a:gd name="connsiteY196" fmla="*/ 165428 h 636091"/>
                    <a:gd name="connsiteX197" fmla="*/ 466577 w 612908"/>
                    <a:gd name="connsiteY197" fmla="*/ 126585 h 636091"/>
                    <a:gd name="connsiteX198" fmla="*/ 542240 w 612908"/>
                    <a:gd name="connsiteY198" fmla="*/ 104683 h 636091"/>
                    <a:gd name="connsiteX199" fmla="*/ 599001 w 612908"/>
                    <a:gd name="connsiteY199" fmla="*/ 162299 h 636091"/>
                    <a:gd name="connsiteX200" fmla="*/ 573042 w 612908"/>
                    <a:gd name="connsiteY200" fmla="*/ 256345 h 636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</a:cxnLst>
                  <a:rect l="l" t="t" r="r" b="b"/>
                  <a:pathLst>
                    <a:path w="612908" h="636091">
                      <a:moveTo>
                        <a:pt x="608551" y="159275"/>
                      </a:moveTo>
                      <a:cubicBezTo>
                        <a:pt x="599316" y="130162"/>
                        <a:pt x="575183" y="105625"/>
                        <a:pt x="545555" y="95235"/>
                      </a:cubicBezTo>
                      <a:cubicBezTo>
                        <a:pt x="517421" y="85364"/>
                        <a:pt x="482359" y="100034"/>
                        <a:pt x="460094" y="118951"/>
                      </a:cubicBezTo>
                      <a:cubicBezTo>
                        <a:pt x="446078" y="130851"/>
                        <a:pt x="435590" y="145754"/>
                        <a:pt x="429762" y="162055"/>
                      </a:cubicBezTo>
                      <a:cubicBezTo>
                        <a:pt x="418003" y="194954"/>
                        <a:pt x="425982" y="232938"/>
                        <a:pt x="448092" y="258232"/>
                      </a:cubicBezTo>
                      <a:cubicBezTo>
                        <a:pt x="425938" y="293529"/>
                        <a:pt x="419862" y="336821"/>
                        <a:pt x="416639" y="378446"/>
                      </a:cubicBezTo>
                      <a:cubicBezTo>
                        <a:pt x="416247" y="383542"/>
                        <a:pt x="415883" y="388657"/>
                        <a:pt x="415519" y="393771"/>
                      </a:cubicBezTo>
                      <a:cubicBezTo>
                        <a:pt x="412942" y="429752"/>
                        <a:pt x="410282" y="466959"/>
                        <a:pt x="397063" y="500416"/>
                      </a:cubicBezTo>
                      <a:cubicBezTo>
                        <a:pt x="381537" y="539701"/>
                        <a:pt x="351473" y="572221"/>
                        <a:pt x="314581" y="589629"/>
                      </a:cubicBezTo>
                      <a:cubicBezTo>
                        <a:pt x="276699" y="607502"/>
                        <a:pt x="231682" y="608915"/>
                        <a:pt x="194169" y="593400"/>
                      </a:cubicBezTo>
                      <a:cubicBezTo>
                        <a:pt x="143547" y="572469"/>
                        <a:pt x="110027" y="522585"/>
                        <a:pt x="110755" y="469275"/>
                      </a:cubicBezTo>
                      <a:cubicBezTo>
                        <a:pt x="110794" y="466552"/>
                        <a:pt x="110911" y="463761"/>
                        <a:pt x="111100" y="460986"/>
                      </a:cubicBezTo>
                      <a:cubicBezTo>
                        <a:pt x="112323" y="443209"/>
                        <a:pt x="116613" y="424248"/>
                        <a:pt x="124218" y="403026"/>
                      </a:cubicBezTo>
                      <a:cubicBezTo>
                        <a:pt x="127896" y="392768"/>
                        <a:pt x="132274" y="382056"/>
                        <a:pt x="139379" y="373239"/>
                      </a:cubicBezTo>
                      <a:cubicBezTo>
                        <a:pt x="145663" y="365431"/>
                        <a:pt x="154374" y="363591"/>
                        <a:pt x="166017" y="367613"/>
                      </a:cubicBezTo>
                      <a:cubicBezTo>
                        <a:pt x="169724" y="368896"/>
                        <a:pt x="173476" y="370327"/>
                        <a:pt x="177101" y="371714"/>
                      </a:cubicBezTo>
                      <a:cubicBezTo>
                        <a:pt x="187529" y="375704"/>
                        <a:pt x="198313" y="379828"/>
                        <a:pt x="210111" y="381139"/>
                      </a:cubicBezTo>
                      <a:cubicBezTo>
                        <a:pt x="227116" y="383027"/>
                        <a:pt x="243932" y="381493"/>
                        <a:pt x="258733" y="376699"/>
                      </a:cubicBezTo>
                      <a:cubicBezTo>
                        <a:pt x="284056" y="368497"/>
                        <a:pt x="306346" y="348697"/>
                        <a:pt x="321491" y="320938"/>
                      </a:cubicBezTo>
                      <a:cubicBezTo>
                        <a:pt x="335643" y="295018"/>
                        <a:pt x="341850" y="266060"/>
                        <a:pt x="346053" y="241154"/>
                      </a:cubicBezTo>
                      <a:cubicBezTo>
                        <a:pt x="346150" y="240578"/>
                        <a:pt x="346126" y="240010"/>
                        <a:pt x="346028" y="239461"/>
                      </a:cubicBezTo>
                      <a:cubicBezTo>
                        <a:pt x="346786" y="238806"/>
                        <a:pt x="347519" y="238107"/>
                        <a:pt x="348189" y="237355"/>
                      </a:cubicBezTo>
                      <a:cubicBezTo>
                        <a:pt x="355750" y="228891"/>
                        <a:pt x="357214" y="214279"/>
                        <a:pt x="358390" y="202534"/>
                      </a:cubicBezTo>
                      <a:cubicBezTo>
                        <a:pt x="358603" y="200399"/>
                        <a:pt x="358807" y="198391"/>
                        <a:pt x="359034" y="196579"/>
                      </a:cubicBezTo>
                      <a:cubicBezTo>
                        <a:pt x="362752" y="166938"/>
                        <a:pt x="359579" y="136214"/>
                        <a:pt x="349848" y="107731"/>
                      </a:cubicBezTo>
                      <a:cubicBezTo>
                        <a:pt x="344296" y="91483"/>
                        <a:pt x="336715" y="76211"/>
                        <a:pt x="327316" y="62346"/>
                      </a:cubicBezTo>
                      <a:cubicBezTo>
                        <a:pt x="322575" y="55348"/>
                        <a:pt x="316552" y="47670"/>
                        <a:pt x="307845" y="43807"/>
                      </a:cubicBezTo>
                      <a:cubicBezTo>
                        <a:pt x="302318" y="41357"/>
                        <a:pt x="295345" y="40915"/>
                        <a:pt x="289370" y="43021"/>
                      </a:cubicBezTo>
                      <a:cubicBezTo>
                        <a:pt x="289238" y="42866"/>
                        <a:pt x="289118" y="42701"/>
                        <a:pt x="288967" y="42555"/>
                      </a:cubicBezTo>
                      <a:cubicBezTo>
                        <a:pt x="280872" y="34892"/>
                        <a:pt x="267911" y="32893"/>
                        <a:pt x="257452" y="37698"/>
                      </a:cubicBezTo>
                      <a:cubicBezTo>
                        <a:pt x="247595" y="42225"/>
                        <a:pt x="240472" y="52392"/>
                        <a:pt x="239306" y="63598"/>
                      </a:cubicBezTo>
                      <a:cubicBezTo>
                        <a:pt x="238209" y="74119"/>
                        <a:pt x="242213" y="85111"/>
                        <a:pt x="250012" y="92988"/>
                      </a:cubicBezTo>
                      <a:cubicBezTo>
                        <a:pt x="254836" y="97865"/>
                        <a:pt x="260417" y="100864"/>
                        <a:pt x="266149" y="101660"/>
                      </a:cubicBezTo>
                      <a:cubicBezTo>
                        <a:pt x="267124" y="101796"/>
                        <a:pt x="268099" y="101864"/>
                        <a:pt x="269065" y="101864"/>
                      </a:cubicBezTo>
                      <a:cubicBezTo>
                        <a:pt x="275248" y="101864"/>
                        <a:pt x="281124" y="99151"/>
                        <a:pt x="284579" y="94546"/>
                      </a:cubicBezTo>
                      <a:cubicBezTo>
                        <a:pt x="285284" y="93604"/>
                        <a:pt x="286870" y="92075"/>
                        <a:pt x="288550" y="90610"/>
                      </a:cubicBezTo>
                      <a:cubicBezTo>
                        <a:pt x="288884" y="90852"/>
                        <a:pt x="289258" y="91037"/>
                        <a:pt x="289642" y="91192"/>
                      </a:cubicBezTo>
                      <a:cubicBezTo>
                        <a:pt x="307588" y="122217"/>
                        <a:pt x="313412" y="160843"/>
                        <a:pt x="305172" y="195672"/>
                      </a:cubicBezTo>
                      <a:cubicBezTo>
                        <a:pt x="304928" y="196701"/>
                        <a:pt x="304671" y="197740"/>
                        <a:pt x="304419" y="198788"/>
                      </a:cubicBezTo>
                      <a:cubicBezTo>
                        <a:pt x="301818" y="209440"/>
                        <a:pt x="298867" y="221515"/>
                        <a:pt x="304516" y="232249"/>
                      </a:cubicBezTo>
                      <a:cubicBezTo>
                        <a:pt x="305409" y="233948"/>
                        <a:pt x="306521" y="235515"/>
                        <a:pt x="307797" y="236947"/>
                      </a:cubicBezTo>
                      <a:cubicBezTo>
                        <a:pt x="305239" y="252253"/>
                        <a:pt x="301503" y="269656"/>
                        <a:pt x="293693" y="284846"/>
                      </a:cubicBezTo>
                      <a:cubicBezTo>
                        <a:pt x="283497" y="304680"/>
                        <a:pt x="265790" y="321123"/>
                        <a:pt x="245116" y="329945"/>
                      </a:cubicBezTo>
                      <a:cubicBezTo>
                        <a:pt x="227509" y="337462"/>
                        <a:pt x="202753" y="342669"/>
                        <a:pt x="152641" y="324326"/>
                      </a:cubicBezTo>
                      <a:cubicBezTo>
                        <a:pt x="148071" y="322651"/>
                        <a:pt x="143387" y="321011"/>
                        <a:pt x="138860" y="319418"/>
                      </a:cubicBezTo>
                      <a:cubicBezTo>
                        <a:pt x="124970" y="314547"/>
                        <a:pt x="110605" y="309509"/>
                        <a:pt x="97492" y="302885"/>
                      </a:cubicBezTo>
                      <a:cubicBezTo>
                        <a:pt x="81332" y="294722"/>
                        <a:pt x="68733" y="283764"/>
                        <a:pt x="60046" y="270321"/>
                      </a:cubicBezTo>
                      <a:cubicBezTo>
                        <a:pt x="46405" y="249216"/>
                        <a:pt x="41416" y="222979"/>
                        <a:pt x="46366" y="198337"/>
                      </a:cubicBezTo>
                      <a:cubicBezTo>
                        <a:pt x="49729" y="181579"/>
                        <a:pt x="57659" y="165637"/>
                        <a:pt x="65205" y="152068"/>
                      </a:cubicBezTo>
                      <a:cubicBezTo>
                        <a:pt x="67088" y="151748"/>
                        <a:pt x="68932" y="151229"/>
                        <a:pt x="70684" y="150456"/>
                      </a:cubicBezTo>
                      <a:cubicBezTo>
                        <a:pt x="81793" y="145585"/>
                        <a:pt x="87015" y="134302"/>
                        <a:pt x="91620" y="124353"/>
                      </a:cubicBezTo>
                      <a:cubicBezTo>
                        <a:pt x="92067" y="123372"/>
                        <a:pt x="92518" y="122407"/>
                        <a:pt x="92969" y="121451"/>
                      </a:cubicBezTo>
                      <a:cubicBezTo>
                        <a:pt x="108237" y="89076"/>
                        <a:pt x="136864" y="62501"/>
                        <a:pt x="170238" y="49422"/>
                      </a:cubicBezTo>
                      <a:cubicBezTo>
                        <a:pt x="170637" y="49544"/>
                        <a:pt x="171044" y="49631"/>
                        <a:pt x="171457" y="49650"/>
                      </a:cubicBezTo>
                      <a:cubicBezTo>
                        <a:pt x="171854" y="51830"/>
                        <a:pt x="172141" y="54023"/>
                        <a:pt x="172107" y="55202"/>
                      </a:cubicBezTo>
                      <a:cubicBezTo>
                        <a:pt x="171913" y="61856"/>
                        <a:pt x="175824" y="68548"/>
                        <a:pt x="182080" y="72251"/>
                      </a:cubicBezTo>
                      <a:cubicBezTo>
                        <a:pt x="186020" y="74585"/>
                        <a:pt x="190747" y="75784"/>
                        <a:pt x="195920" y="75784"/>
                      </a:cubicBezTo>
                      <a:cubicBezTo>
                        <a:pt x="197284" y="75784"/>
                        <a:pt x="198682" y="75701"/>
                        <a:pt x="200108" y="75532"/>
                      </a:cubicBezTo>
                      <a:cubicBezTo>
                        <a:pt x="211121" y="74231"/>
                        <a:pt x="221098" y="68136"/>
                        <a:pt x="226801" y="59221"/>
                      </a:cubicBezTo>
                      <a:cubicBezTo>
                        <a:pt x="232871" y="49728"/>
                        <a:pt x="233639" y="37343"/>
                        <a:pt x="228756" y="27657"/>
                      </a:cubicBezTo>
                      <a:cubicBezTo>
                        <a:pt x="223573" y="17383"/>
                        <a:pt x="212198" y="10870"/>
                        <a:pt x="201080" y="11812"/>
                      </a:cubicBezTo>
                      <a:cubicBezTo>
                        <a:pt x="200871" y="11831"/>
                        <a:pt x="200676" y="11884"/>
                        <a:pt x="200477" y="11928"/>
                      </a:cubicBezTo>
                      <a:cubicBezTo>
                        <a:pt x="197119" y="6556"/>
                        <a:pt x="191398" y="2557"/>
                        <a:pt x="185540" y="1028"/>
                      </a:cubicBezTo>
                      <a:cubicBezTo>
                        <a:pt x="176324" y="-1379"/>
                        <a:pt x="166832" y="868"/>
                        <a:pt x="158761" y="3382"/>
                      </a:cubicBezTo>
                      <a:cubicBezTo>
                        <a:pt x="142766" y="8371"/>
                        <a:pt x="127318" y="15587"/>
                        <a:pt x="112852" y="24832"/>
                      </a:cubicBezTo>
                      <a:cubicBezTo>
                        <a:pt x="87490" y="41041"/>
                        <a:pt x="65855" y="63088"/>
                        <a:pt x="50292" y="88586"/>
                      </a:cubicBezTo>
                      <a:cubicBezTo>
                        <a:pt x="49341" y="90144"/>
                        <a:pt x="48244" y="91838"/>
                        <a:pt x="47084" y="93638"/>
                      </a:cubicBezTo>
                      <a:cubicBezTo>
                        <a:pt x="40683" y="103558"/>
                        <a:pt x="32719" y="115899"/>
                        <a:pt x="33355" y="127230"/>
                      </a:cubicBezTo>
                      <a:cubicBezTo>
                        <a:pt x="33413" y="128240"/>
                        <a:pt x="33534" y="129244"/>
                        <a:pt x="33719" y="130239"/>
                      </a:cubicBezTo>
                      <a:cubicBezTo>
                        <a:pt x="33311" y="130603"/>
                        <a:pt x="32942" y="131026"/>
                        <a:pt x="32661" y="131535"/>
                      </a:cubicBezTo>
                      <a:cubicBezTo>
                        <a:pt x="20422" y="153626"/>
                        <a:pt x="7226" y="180138"/>
                        <a:pt x="2131" y="209231"/>
                      </a:cubicBezTo>
                      <a:cubicBezTo>
                        <a:pt x="-3319" y="240378"/>
                        <a:pt x="1767" y="269758"/>
                        <a:pt x="16457" y="291951"/>
                      </a:cubicBezTo>
                      <a:cubicBezTo>
                        <a:pt x="23596" y="302739"/>
                        <a:pt x="33496" y="312532"/>
                        <a:pt x="45885" y="321059"/>
                      </a:cubicBezTo>
                      <a:cubicBezTo>
                        <a:pt x="52704" y="325747"/>
                        <a:pt x="60124" y="328839"/>
                        <a:pt x="67297" y="331823"/>
                      </a:cubicBezTo>
                      <a:cubicBezTo>
                        <a:pt x="74343" y="334754"/>
                        <a:pt x="80992" y="337526"/>
                        <a:pt x="86874" y="341631"/>
                      </a:cubicBezTo>
                      <a:cubicBezTo>
                        <a:pt x="89892" y="343743"/>
                        <a:pt x="91838" y="345945"/>
                        <a:pt x="92663" y="348183"/>
                      </a:cubicBezTo>
                      <a:cubicBezTo>
                        <a:pt x="93818" y="351317"/>
                        <a:pt x="93086" y="355423"/>
                        <a:pt x="92309" y="359019"/>
                      </a:cubicBezTo>
                      <a:cubicBezTo>
                        <a:pt x="89460" y="372244"/>
                        <a:pt x="84967" y="385405"/>
                        <a:pt x="80623" y="398130"/>
                      </a:cubicBezTo>
                      <a:cubicBezTo>
                        <a:pt x="75241" y="413902"/>
                        <a:pt x="69675" y="430213"/>
                        <a:pt x="66967" y="447218"/>
                      </a:cubicBezTo>
                      <a:cubicBezTo>
                        <a:pt x="62381" y="476010"/>
                        <a:pt x="65467" y="506934"/>
                        <a:pt x="75663" y="534291"/>
                      </a:cubicBezTo>
                      <a:cubicBezTo>
                        <a:pt x="81584" y="550169"/>
                        <a:pt x="89732" y="564427"/>
                        <a:pt x="99875" y="576667"/>
                      </a:cubicBezTo>
                      <a:cubicBezTo>
                        <a:pt x="130474" y="613588"/>
                        <a:pt x="183264" y="635237"/>
                        <a:pt x="244713" y="636067"/>
                      </a:cubicBezTo>
                      <a:cubicBezTo>
                        <a:pt x="245960" y="636082"/>
                        <a:pt x="247221" y="636091"/>
                        <a:pt x="248502" y="636091"/>
                      </a:cubicBezTo>
                      <a:cubicBezTo>
                        <a:pt x="283474" y="636091"/>
                        <a:pt x="331824" y="629526"/>
                        <a:pt x="370969" y="599699"/>
                      </a:cubicBezTo>
                      <a:cubicBezTo>
                        <a:pt x="408991" y="570722"/>
                        <a:pt x="427899" y="527646"/>
                        <a:pt x="437071" y="496611"/>
                      </a:cubicBezTo>
                      <a:cubicBezTo>
                        <a:pt x="448393" y="458293"/>
                        <a:pt x="451542" y="419133"/>
                        <a:pt x="454236" y="375597"/>
                      </a:cubicBezTo>
                      <a:cubicBezTo>
                        <a:pt x="456201" y="343839"/>
                        <a:pt x="458424" y="307844"/>
                        <a:pt x="479170" y="282235"/>
                      </a:cubicBezTo>
                      <a:cubicBezTo>
                        <a:pt x="479486" y="281842"/>
                        <a:pt x="479709" y="281416"/>
                        <a:pt x="479893" y="280968"/>
                      </a:cubicBezTo>
                      <a:cubicBezTo>
                        <a:pt x="491031" y="285507"/>
                        <a:pt x="503096" y="287748"/>
                        <a:pt x="515252" y="287748"/>
                      </a:cubicBezTo>
                      <a:cubicBezTo>
                        <a:pt x="538416" y="287748"/>
                        <a:pt x="561871" y="279629"/>
                        <a:pt x="579686" y="263842"/>
                      </a:cubicBezTo>
                      <a:cubicBezTo>
                        <a:pt x="608192" y="238577"/>
                        <a:pt x="620063" y="195580"/>
                        <a:pt x="608551" y="159275"/>
                      </a:cubicBezTo>
                      <a:close/>
                      <a:moveTo>
                        <a:pt x="282198" y="84655"/>
                      </a:moveTo>
                      <a:cubicBezTo>
                        <a:pt x="282110" y="84752"/>
                        <a:pt x="282013" y="84849"/>
                        <a:pt x="281911" y="84951"/>
                      </a:cubicBezTo>
                      <a:cubicBezTo>
                        <a:pt x="278057" y="88702"/>
                        <a:pt x="273122" y="92517"/>
                        <a:pt x="267532" y="91741"/>
                      </a:cubicBezTo>
                      <a:cubicBezTo>
                        <a:pt x="263067" y="91119"/>
                        <a:pt x="259413" y="88246"/>
                        <a:pt x="257132" y="85946"/>
                      </a:cubicBezTo>
                      <a:cubicBezTo>
                        <a:pt x="251506" y="80258"/>
                        <a:pt x="248494" y="72095"/>
                        <a:pt x="249270" y="64636"/>
                      </a:cubicBezTo>
                      <a:cubicBezTo>
                        <a:pt x="250080" y="56881"/>
                        <a:pt x="254933" y="49878"/>
                        <a:pt x="261635" y="46802"/>
                      </a:cubicBezTo>
                      <a:cubicBezTo>
                        <a:pt x="264716" y="45385"/>
                        <a:pt x="268148" y="45006"/>
                        <a:pt x="271593" y="45778"/>
                      </a:cubicBezTo>
                      <a:cubicBezTo>
                        <a:pt x="274772" y="46486"/>
                        <a:pt x="278484" y="46976"/>
                        <a:pt x="280877" y="48816"/>
                      </a:cubicBezTo>
                      <a:cubicBezTo>
                        <a:pt x="280450" y="49340"/>
                        <a:pt x="280047" y="49888"/>
                        <a:pt x="279668" y="50475"/>
                      </a:cubicBezTo>
                      <a:cubicBezTo>
                        <a:pt x="276193" y="55843"/>
                        <a:pt x="275928" y="62729"/>
                        <a:pt x="277499" y="68781"/>
                      </a:cubicBezTo>
                      <a:cubicBezTo>
                        <a:pt x="278339" y="72018"/>
                        <a:pt x="279678" y="75114"/>
                        <a:pt x="281557" y="77885"/>
                      </a:cubicBezTo>
                      <a:cubicBezTo>
                        <a:pt x="283235" y="80365"/>
                        <a:pt x="284454" y="82224"/>
                        <a:pt x="282198" y="84655"/>
                      </a:cubicBezTo>
                      <a:close/>
                      <a:moveTo>
                        <a:pt x="295213" y="81030"/>
                      </a:moveTo>
                      <a:cubicBezTo>
                        <a:pt x="294718" y="80254"/>
                        <a:pt x="294213" y="79477"/>
                        <a:pt x="293713" y="78705"/>
                      </a:cubicBezTo>
                      <a:cubicBezTo>
                        <a:pt x="291272" y="74939"/>
                        <a:pt x="288962" y="71377"/>
                        <a:pt x="287623" y="67563"/>
                      </a:cubicBezTo>
                      <a:cubicBezTo>
                        <a:pt x="286065" y="63118"/>
                        <a:pt x="286235" y="58760"/>
                        <a:pt x="288079" y="55911"/>
                      </a:cubicBezTo>
                      <a:cubicBezTo>
                        <a:pt x="290001" y="52936"/>
                        <a:pt x="293640" y="51635"/>
                        <a:pt x="297358" y="51635"/>
                      </a:cubicBezTo>
                      <a:cubicBezTo>
                        <a:pt x="299591" y="51635"/>
                        <a:pt x="301847" y="52106"/>
                        <a:pt x="303784" y="52965"/>
                      </a:cubicBezTo>
                      <a:cubicBezTo>
                        <a:pt x="310160" y="55794"/>
                        <a:pt x="314877" y="61846"/>
                        <a:pt x="319027" y="67961"/>
                      </a:cubicBezTo>
                      <a:cubicBezTo>
                        <a:pt x="327927" y="81093"/>
                        <a:pt x="335104" y="95560"/>
                        <a:pt x="340370" y="110963"/>
                      </a:cubicBezTo>
                      <a:cubicBezTo>
                        <a:pt x="347611" y="132166"/>
                        <a:pt x="351042" y="154664"/>
                        <a:pt x="350470" y="177062"/>
                      </a:cubicBezTo>
                      <a:cubicBezTo>
                        <a:pt x="350217" y="186762"/>
                        <a:pt x="347820" y="196163"/>
                        <a:pt x="347499" y="205670"/>
                      </a:cubicBezTo>
                      <a:cubicBezTo>
                        <a:pt x="347213" y="214012"/>
                        <a:pt x="346572" y="224120"/>
                        <a:pt x="340719" y="230677"/>
                      </a:cubicBezTo>
                      <a:cubicBezTo>
                        <a:pt x="337313" y="234486"/>
                        <a:pt x="331819" y="236340"/>
                        <a:pt x="326020" y="235622"/>
                      </a:cubicBezTo>
                      <a:cubicBezTo>
                        <a:pt x="307666" y="233366"/>
                        <a:pt x="311883" y="210814"/>
                        <a:pt x="314920" y="197977"/>
                      </a:cubicBezTo>
                      <a:cubicBezTo>
                        <a:pt x="324335" y="158173"/>
                        <a:pt x="317153" y="115549"/>
                        <a:pt x="295213" y="81030"/>
                      </a:cubicBezTo>
                      <a:close/>
                      <a:moveTo>
                        <a:pt x="203423" y="23803"/>
                      </a:moveTo>
                      <a:cubicBezTo>
                        <a:pt x="203491" y="23109"/>
                        <a:pt x="203520" y="22425"/>
                        <a:pt x="203511" y="21751"/>
                      </a:cubicBezTo>
                      <a:cubicBezTo>
                        <a:pt x="203501" y="21299"/>
                        <a:pt x="209757" y="23624"/>
                        <a:pt x="210140" y="23828"/>
                      </a:cubicBezTo>
                      <a:cubicBezTo>
                        <a:pt x="214935" y="26356"/>
                        <a:pt x="219453" y="30005"/>
                        <a:pt x="221060" y="35295"/>
                      </a:cubicBezTo>
                      <a:cubicBezTo>
                        <a:pt x="222942" y="41468"/>
                        <a:pt x="221826" y="48418"/>
                        <a:pt x="218366" y="53824"/>
                      </a:cubicBezTo>
                      <a:cubicBezTo>
                        <a:pt x="213236" y="61836"/>
                        <a:pt x="202773" y="66723"/>
                        <a:pt x="193310" y="65724"/>
                      </a:cubicBezTo>
                      <a:cubicBezTo>
                        <a:pt x="187516" y="65107"/>
                        <a:pt x="184046" y="61113"/>
                        <a:pt x="181857" y="56037"/>
                      </a:cubicBezTo>
                      <a:cubicBezTo>
                        <a:pt x="180309" y="52456"/>
                        <a:pt x="178819" y="46414"/>
                        <a:pt x="183288" y="44235"/>
                      </a:cubicBezTo>
                      <a:cubicBezTo>
                        <a:pt x="186030" y="42895"/>
                        <a:pt x="189281" y="42318"/>
                        <a:pt x="191869" y="40697"/>
                      </a:cubicBezTo>
                      <a:cubicBezTo>
                        <a:pt x="198565" y="36494"/>
                        <a:pt x="202778" y="30336"/>
                        <a:pt x="203423" y="23803"/>
                      </a:cubicBezTo>
                      <a:close/>
                      <a:moveTo>
                        <a:pt x="44949" y="118019"/>
                      </a:moveTo>
                      <a:cubicBezTo>
                        <a:pt x="48409" y="106945"/>
                        <a:pt x="57756" y="95235"/>
                        <a:pt x="62352" y="88275"/>
                      </a:cubicBezTo>
                      <a:cubicBezTo>
                        <a:pt x="76867" y="66311"/>
                        <a:pt x="96070" y="47447"/>
                        <a:pt x="118248" y="33272"/>
                      </a:cubicBezTo>
                      <a:cubicBezTo>
                        <a:pt x="131963" y="24507"/>
                        <a:pt x="146595" y="17669"/>
                        <a:pt x="161742" y="12947"/>
                      </a:cubicBezTo>
                      <a:cubicBezTo>
                        <a:pt x="168797" y="10749"/>
                        <a:pt x="176261" y="8958"/>
                        <a:pt x="183012" y="10720"/>
                      </a:cubicBezTo>
                      <a:cubicBezTo>
                        <a:pt x="188471" y="12146"/>
                        <a:pt x="194013" y="17174"/>
                        <a:pt x="193455" y="22813"/>
                      </a:cubicBezTo>
                      <a:cubicBezTo>
                        <a:pt x="193120" y="26191"/>
                        <a:pt x="190538" y="29705"/>
                        <a:pt x="186544" y="32209"/>
                      </a:cubicBezTo>
                      <a:cubicBezTo>
                        <a:pt x="183119" y="34359"/>
                        <a:pt x="179100" y="35703"/>
                        <a:pt x="174844" y="37125"/>
                      </a:cubicBezTo>
                      <a:cubicBezTo>
                        <a:pt x="173965" y="37421"/>
                        <a:pt x="173092" y="37712"/>
                        <a:pt x="172223" y="38013"/>
                      </a:cubicBezTo>
                      <a:cubicBezTo>
                        <a:pt x="149677" y="45773"/>
                        <a:pt x="129100" y="58949"/>
                        <a:pt x="112483" y="76036"/>
                      </a:cubicBezTo>
                      <a:cubicBezTo>
                        <a:pt x="104184" y="84568"/>
                        <a:pt x="96876" y="94065"/>
                        <a:pt x="90776" y="104290"/>
                      </a:cubicBezTo>
                      <a:cubicBezTo>
                        <a:pt x="84321" y="115117"/>
                        <a:pt x="79429" y="125848"/>
                        <a:pt x="71373" y="135922"/>
                      </a:cubicBezTo>
                      <a:cubicBezTo>
                        <a:pt x="66079" y="142541"/>
                        <a:pt x="59760" y="144605"/>
                        <a:pt x="51767" y="139697"/>
                      </a:cubicBezTo>
                      <a:cubicBezTo>
                        <a:pt x="43090" y="134374"/>
                        <a:pt x="42343" y="126377"/>
                        <a:pt x="44949" y="118019"/>
                      </a:cubicBezTo>
                      <a:close/>
                      <a:moveTo>
                        <a:pt x="466738" y="282070"/>
                      </a:moveTo>
                      <a:cubicBezTo>
                        <a:pt x="463525" y="286602"/>
                        <a:pt x="460923" y="291141"/>
                        <a:pt x="458662" y="296818"/>
                      </a:cubicBezTo>
                      <a:cubicBezTo>
                        <a:pt x="455366" y="305117"/>
                        <a:pt x="452818" y="313697"/>
                        <a:pt x="450853" y="322404"/>
                      </a:cubicBezTo>
                      <a:cubicBezTo>
                        <a:pt x="446952" y="339665"/>
                        <a:pt x="445331" y="357345"/>
                        <a:pt x="444238" y="374976"/>
                      </a:cubicBezTo>
                      <a:cubicBezTo>
                        <a:pt x="441585" y="417896"/>
                        <a:pt x="438493" y="456458"/>
                        <a:pt x="427467" y="493772"/>
                      </a:cubicBezTo>
                      <a:cubicBezTo>
                        <a:pt x="418722" y="523375"/>
                        <a:pt x="400766" y="564393"/>
                        <a:pt x="364897" y="591730"/>
                      </a:cubicBezTo>
                      <a:cubicBezTo>
                        <a:pt x="326593" y="620921"/>
                        <a:pt x="278499" y="626502"/>
                        <a:pt x="244848" y="626051"/>
                      </a:cubicBezTo>
                      <a:cubicBezTo>
                        <a:pt x="186340" y="625259"/>
                        <a:pt x="136312" y="604930"/>
                        <a:pt x="107586" y="570275"/>
                      </a:cubicBezTo>
                      <a:cubicBezTo>
                        <a:pt x="98162" y="558899"/>
                        <a:pt x="90582" y="545617"/>
                        <a:pt x="85049" y="530791"/>
                      </a:cubicBezTo>
                      <a:cubicBezTo>
                        <a:pt x="75450" y="505032"/>
                        <a:pt x="72538" y="475908"/>
                        <a:pt x="76862" y="448790"/>
                      </a:cubicBezTo>
                      <a:cubicBezTo>
                        <a:pt x="79434" y="432634"/>
                        <a:pt x="84860" y="416740"/>
                        <a:pt x="90106" y="401366"/>
                      </a:cubicBezTo>
                      <a:cubicBezTo>
                        <a:pt x="94542" y="388366"/>
                        <a:pt x="99132" y="374922"/>
                        <a:pt x="102102" y="361131"/>
                      </a:cubicBezTo>
                      <a:cubicBezTo>
                        <a:pt x="103175" y="356161"/>
                        <a:pt x="104146" y="350381"/>
                        <a:pt x="102068" y="344728"/>
                      </a:cubicBezTo>
                      <a:cubicBezTo>
                        <a:pt x="100525" y="340530"/>
                        <a:pt x="97347" y="336724"/>
                        <a:pt x="92615" y="333420"/>
                      </a:cubicBezTo>
                      <a:cubicBezTo>
                        <a:pt x="85845" y="328693"/>
                        <a:pt x="78376" y="325582"/>
                        <a:pt x="71150" y="322578"/>
                      </a:cubicBezTo>
                      <a:cubicBezTo>
                        <a:pt x="64142" y="319662"/>
                        <a:pt x="57523" y="316900"/>
                        <a:pt x="51568" y="312804"/>
                      </a:cubicBezTo>
                      <a:cubicBezTo>
                        <a:pt x="40236" y="305011"/>
                        <a:pt x="31239" y="296134"/>
                        <a:pt x="24814" y="286428"/>
                      </a:cubicBezTo>
                      <a:cubicBezTo>
                        <a:pt x="11546" y="266375"/>
                        <a:pt x="6993" y="239573"/>
                        <a:pt x="12002" y="210960"/>
                      </a:cubicBezTo>
                      <a:cubicBezTo>
                        <a:pt x="16476" y="185398"/>
                        <a:pt x="27721" y="161614"/>
                        <a:pt x="38747" y="141280"/>
                      </a:cubicBezTo>
                      <a:cubicBezTo>
                        <a:pt x="40833" y="143974"/>
                        <a:pt x="43454" y="146347"/>
                        <a:pt x="46531" y="148234"/>
                      </a:cubicBezTo>
                      <a:cubicBezTo>
                        <a:pt x="48943" y="149715"/>
                        <a:pt x="51495" y="150802"/>
                        <a:pt x="54097" y="151500"/>
                      </a:cubicBezTo>
                      <a:cubicBezTo>
                        <a:pt x="46924" y="164788"/>
                        <a:pt x="39824" y="180066"/>
                        <a:pt x="36548" y="196362"/>
                      </a:cubicBezTo>
                      <a:cubicBezTo>
                        <a:pt x="31093" y="223544"/>
                        <a:pt x="36592" y="252482"/>
                        <a:pt x="51641" y="275761"/>
                      </a:cubicBezTo>
                      <a:cubicBezTo>
                        <a:pt x="61303" y="290713"/>
                        <a:pt x="75217" y="302846"/>
                        <a:pt x="92979" y="311824"/>
                      </a:cubicBezTo>
                      <a:cubicBezTo>
                        <a:pt x="106679" y="318744"/>
                        <a:pt x="121359" y="323893"/>
                        <a:pt x="135549" y="328873"/>
                      </a:cubicBezTo>
                      <a:cubicBezTo>
                        <a:pt x="140049" y="330449"/>
                        <a:pt x="144693" y="332080"/>
                        <a:pt x="149201" y="333730"/>
                      </a:cubicBezTo>
                      <a:cubicBezTo>
                        <a:pt x="168025" y="340622"/>
                        <a:pt x="188952" y="346819"/>
                        <a:pt x="210485" y="346819"/>
                      </a:cubicBezTo>
                      <a:cubicBezTo>
                        <a:pt x="223234" y="346819"/>
                        <a:pt x="236195" y="344645"/>
                        <a:pt x="249056" y="339156"/>
                      </a:cubicBezTo>
                      <a:cubicBezTo>
                        <a:pt x="271841" y="329431"/>
                        <a:pt x="291360" y="311299"/>
                        <a:pt x="302609" y="289423"/>
                      </a:cubicBezTo>
                      <a:cubicBezTo>
                        <a:pt x="310204" y="274640"/>
                        <a:pt x="314174" y="258276"/>
                        <a:pt x="316847" y="243416"/>
                      </a:cubicBezTo>
                      <a:cubicBezTo>
                        <a:pt x="319317" y="244484"/>
                        <a:pt x="321992" y="245222"/>
                        <a:pt x="324802" y="245566"/>
                      </a:cubicBezTo>
                      <a:cubicBezTo>
                        <a:pt x="326025" y="245716"/>
                        <a:pt x="327247" y="245794"/>
                        <a:pt x="328456" y="245794"/>
                      </a:cubicBezTo>
                      <a:cubicBezTo>
                        <a:pt x="330781" y="245794"/>
                        <a:pt x="333047" y="245484"/>
                        <a:pt x="335231" y="244950"/>
                      </a:cubicBezTo>
                      <a:cubicBezTo>
                        <a:pt x="331173" y="267735"/>
                        <a:pt x="325141" y="293353"/>
                        <a:pt x="312703" y="316138"/>
                      </a:cubicBezTo>
                      <a:cubicBezTo>
                        <a:pt x="298785" y="341636"/>
                        <a:pt x="278524" y="359757"/>
                        <a:pt x="255651" y="367167"/>
                      </a:cubicBezTo>
                      <a:cubicBezTo>
                        <a:pt x="242185" y="371531"/>
                        <a:pt x="226824" y="372918"/>
                        <a:pt x="211218" y="371181"/>
                      </a:cubicBezTo>
                      <a:cubicBezTo>
                        <a:pt x="200696" y="370011"/>
                        <a:pt x="190976" y="366294"/>
                        <a:pt x="180683" y="362358"/>
                      </a:cubicBezTo>
                      <a:cubicBezTo>
                        <a:pt x="176979" y="360941"/>
                        <a:pt x="173155" y="359481"/>
                        <a:pt x="169288" y="358140"/>
                      </a:cubicBezTo>
                      <a:cubicBezTo>
                        <a:pt x="153616" y="352730"/>
                        <a:pt x="140577" y="355777"/>
                        <a:pt x="131574" y="366954"/>
                      </a:cubicBezTo>
                      <a:cubicBezTo>
                        <a:pt x="123524" y="376956"/>
                        <a:pt x="118574" y="389094"/>
                        <a:pt x="114788" y="399649"/>
                      </a:cubicBezTo>
                      <a:cubicBezTo>
                        <a:pt x="106868" y="421750"/>
                        <a:pt x="102394" y="441588"/>
                        <a:pt x="101108" y="460301"/>
                      </a:cubicBezTo>
                      <a:cubicBezTo>
                        <a:pt x="100904" y="463257"/>
                        <a:pt x="100782" y="466231"/>
                        <a:pt x="100744" y="469138"/>
                      </a:cubicBezTo>
                      <a:cubicBezTo>
                        <a:pt x="99957" y="526516"/>
                        <a:pt x="135962" y="580170"/>
                        <a:pt x="190345" y="602659"/>
                      </a:cubicBezTo>
                      <a:cubicBezTo>
                        <a:pt x="208848" y="610312"/>
                        <a:pt x="229057" y="614113"/>
                        <a:pt x="249420" y="614113"/>
                      </a:cubicBezTo>
                      <a:cubicBezTo>
                        <a:pt x="273161" y="614113"/>
                        <a:pt x="297120" y="608943"/>
                        <a:pt x="318856" y="598690"/>
                      </a:cubicBezTo>
                      <a:cubicBezTo>
                        <a:pt x="358031" y="580205"/>
                        <a:pt x="389928" y="545729"/>
                        <a:pt x="406381" y="504100"/>
                      </a:cubicBezTo>
                      <a:cubicBezTo>
                        <a:pt x="420168" y="469207"/>
                        <a:pt x="422886" y="431223"/>
                        <a:pt x="425511" y="394490"/>
                      </a:cubicBezTo>
                      <a:cubicBezTo>
                        <a:pt x="425875" y="389390"/>
                        <a:pt x="426239" y="384293"/>
                        <a:pt x="426632" y="379217"/>
                      </a:cubicBezTo>
                      <a:cubicBezTo>
                        <a:pt x="429656" y="340126"/>
                        <a:pt x="434587" y="299958"/>
                        <a:pt x="455323" y="265599"/>
                      </a:cubicBezTo>
                      <a:cubicBezTo>
                        <a:pt x="458172" y="268167"/>
                        <a:pt x="461196" y="270545"/>
                        <a:pt x="464388" y="272709"/>
                      </a:cubicBezTo>
                      <a:cubicBezTo>
                        <a:pt x="466481" y="274125"/>
                        <a:pt x="468635" y="275431"/>
                        <a:pt x="470833" y="276645"/>
                      </a:cubicBezTo>
                      <a:cubicBezTo>
                        <a:pt x="469363" y="278498"/>
                        <a:pt x="468004" y="280284"/>
                        <a:pt x="466738" y="282070"/>
                      </a:cubicBezTo>
                      <a:close/>
                      <a:moveTo>
                        <a:pt x="573042" y="256345"/>
                      </a:moveTo>
                      <a:cubicBezTo>
                        <a:pt x="559512" y="268331"/>
                        <a:pt x="541580" y="275800"/>
                        <a:pt x="522537" y="277373"/>
                      </a:cubicBezTo>
                      <a:cubicBezTo>
                        <a:pt x="503334" y="278954"/>
                        <a:pt x="484679" y="274359"/>
                        <a:pt x="470003" y="264415"/>
                      </a:cubicBezTo>
                      <a:cubicBezTo>
                        <a:pt x="439623" y="243839"/>
                        <a:pt x="426379" y="201283"/>
                        <a:pt x="439197" y="165428"/>
                      </a:cubicBezTo>
                      <a:cubicBezTo>
                        <a:pt x="444429" y="150782"/>
                        <a:pt x="453897" y="137349"/>
                        <a:pt x="466577" y="126585"/>
                      </a:cubicBezTo>
                      <a:cubicBezTo>
                        <a:pt x="494457" y="102902"/>
                        <a:pt x="524672" y="98525"/>
                        <a:pt x="542240" y="104683"/>
                      </a:cubicBezTo>
                      <a:cubicBezTo>
                        <a:pt x="568951" y="114055"/>
                        <a:pt x="590702" y="136131"/>
                        <a:pt x="599001" y="162299"/>
                      </a:cubicBezTo>
                      <a:cubicBezTo>
                        <a:pt x="609353" y="194954"/>
                        <a:pt x="598681" y="233628"/>
                        <a:pt x="573042" y="25634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51" name="任意多边形 50"/>
                <p:cNvSpPr/>
                <p:nvPr/>
              </p:nvSpPr>
              <p:spPr>
                <a:xfrm>
                  <a:off x="-3273781" y="-410465"/>
                  <a:ext cx="149978" cy="155768"/>
                </a:xfrm>
                <a:custGeom>
                  <a:avLst/>
                  <a:gdLst>
                    <a:gd name="connsiteX0" fmla="*/ 96338 w 149978"/>
                    <a:gd name="connsiteY0" fmla="*/ 2492 h 155768"/>
                    <a:gd name="connsiteX1" fmla="*/ 28474 w 149978"/>
                    <a:gd name="connsiteY1" fmla="*/ 21461 h 155768"/>
                    <a:gd name="connsiteX2" fmla="*/ 4310 w 149978"/>
                    <a:gd name="connsiteY2" fmla="*/ 55797 h 155768"/>
                    <a:gd name="connsiteX3" fmla="*/ 31827 w 149978"/>
                    <a:gd name="connsiteY3" fmla="*/ 143816 h 155768"/>
                    <a:gd name="connsiteX4" fmla="*/ 72263 w 149978"/>
                    <a:gd name="connsiteY4" fmla="*/ 155769 h 155768"/>
                    <a:gd name="connsiteX5" fmla="*/ 123524 w 149978"/>
                    <a:gd name="connsiteY5" fmla="*/ 136739 h 155768"/>
                    <a:gd name="connsiteX6" fmla="*/ 146508 w 149978"/>
                    <a:gd name="connsiteY6" fmla="*/ 53482 h 155768"/>
                    <a:gd name="connsiteX7" fmla="*/ 96338 w 149978"/>
                    <a:gd name="connsiteY7" fmla="*/ 2492 h 155768"/>
                    <a:gd name="connsiteX8" fmla="*/ 120206 w 149978"/>
                    <a:gd name="connsiteY8" fmla="*/ 132989 h 155768"/>
                    <a:gd name="connsiteX9" fmla="*/ 34637 w 149978"/>
                    <a:gd name="connsiteY9" fmla="*/ 139666 h 155768"/>
                    <a:gd name="connsiteX10" fmla="*/ 9032 w 149978"/>
                    <a:gd name="connsiteY10" fmla="*/ 57481 h 155768"/>
                    <a:gd name="connsiteX11" fmla="*/ 31720 w 149978"/>
                    <a:gd name="connsiteY11" fmla="*/ 25282 h 155768"/>
                    <a:gd name="connsiteX12" fmla="*/ 81013 w 149978"/>
                    <a:gd name="connsiteY12" fmla="*/ 5098 h 155768"/>
                    <a:gd name="connsiteX13" fmla="*/ 94679 w 149978"/>
                    <a:gd name="connsiteY13" fmla="*/ 7218 h 155768"/>
                    <a:gd name="connsiteX14" fmla="*/ 141733 w 149978"/>
                    <a:gd name="connsiteY14" fmla="*/ 54997 h 155768"/>
                    <a:gd name="connsiteX15" fmla="*/ 120206 w 149978"/>
                    <a:gd name="connsiteY15" fmla="*/ 132989 h 155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9978" h="155768">
                      <a:moveTo>
                        <a:pt x="96338" y="2492"/>
                      </a:moveTo>
                      <a:cubicBezTo>
                        <a:pt x="74078" y="-5317"/>
                        <a:pt x="46216" y="6393"/>
                        <a:pt x="28474" y="21461"/>
                      </a:cubicBezTo>
                      <a:cubicBezTo>
                        <a:pt x="17306" y="30949"/>
                        <a:pt x="8950" y="42825"/>
                        <a:pt x="4310" y="55797"/>
                      </a:cubicBezTo>
                      <a:cubicBezTo>
                        <a:pt x="-7070" y="87637"/>
                        <a:pt x="4762" y="125476"/>
                        <a:pt x="31827" y="143816"/>
                      </a:cubicBezTo>
                      <a:cubicBezTo>
                        <a:pt x="43678" y="151843"/>
                        <a:pt x="57897" y="155769"/>
                        <a:pt x="72263" y="155769"/>
                      </a:cubicBezTo>
                      <a:cubicBezTo>
                        <a:pt x="90689" y="155769"/>
                        <a:pt x="109348" y="149305"/>
                        <a:pt x="123524" y="136739"/>
                      </a:cubicBezTo>
                      <a:cubicBezTo>
                        <a:pt x="146227" y="116624"/>
                        <a:pt x="155675" y="82391"/>
                        <a:pt x="146508" y="53482"/>
                      </a:cubicBezTo>
                      <a:cubicBezTo>
                        <a:pt x="139160" y="30308"/>
                        <a:pt x="119933" y="10766"/>
                        <a:pt x="96338" y="2492"/>
                      </a:cubicBezTo>
                      <a:close/>
                      <a:moveTo>
                        <a:pt x="120206" y="132989"/>
                      </a:moveTo>
                      <a:cubicBezTo>
                        <a:pt x="96634" y="153875"/>
                        <a:pt x="59849" y="156749"/>
                        <a:pt x="34637" y="139666"/>
                      </a:cubicBezTo>
                      <a:cubicBezTo>
                        <a:pt x="9401" y="122574"/>
                        <a:pt x="-1605" y="87240"/>
                        <a:pt x="9032" y="57481"/>
                      </a:cubicBezTo>
                      <a:cubicBezTo>
                        <a:pt x="13371" y="45333"/>
                        <a:pt x="21219" y="34201"/>
                        <a:pt x="31720" y="25282"/>
                      </a:cubicBezTo>
                      <a:cubicBezTo>
                        <a:pt x="48701" y="10858"/>
                        <a:pt x="66784" y="5098"/>
                        <a:pt x="81013" y="5098"/>
                      </a:cubicBezTo>
                      <a:cubicBezTo>
                        <a:pt x="86147" y="5098"/>
                        <a:pt x="90781" y="5850"/>
                        <a:pt x="94679" y="7218"/>
                      </a:cubicBezTo>
                      <a:cubicBezTo>
                        <a:pt x="116823" y="14984"/>
                        <a:pt x="134852" y="33294"/>
                        <a:pt x="141733" y="54997"/>
                      </a:cubicBezTo>
                      <a:cubicBezTo>
                        <a:pt x="150323" y="82075"/>
                        <a:pt x="141466" y="114149"/>
                        <a:pt x="120206" y="13298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52" name="任意多边形 51"/>
                <p:cNvSpPr/>
                <p:nvPr/>
              </p:nvSpPr>
              <p:spPr>
                <a:xfrm>
                  <a:off x="-3247436" y="-382991"/>
                  <a:ext cx="97325" cy="100792"/>
                </a:xfrm>
                <a:custGeom>
                  <a:avLst/>
                  <a:gdLst>
                    <a:gd name="connsiteX0" fmla="*/ 62680 w 97325"/>
                    <a:gd name="connsiteY0" fmla="*/ 1681 h 100792"/>
                    <a:gd name="connsiteX1" fmla="*/ 18377 w 97325"/>
                    <a:gd name="connsiteY1" fmla="*/ 13740 h 100792"/>
                    <a:gd name="connsiteX2" fmla="*/ 2789 w 97325"/>
                    <a:gd name="connsiteY2" fmla="*/ 35914 h 100792"/>
                    <a:gd name="connsiteX3" fmla="*/ 20696 w 97325"/>
                    <a:gd name="connsiteY3" fmla="*/ 93013 h 100792"/>
                    <a:gd name="connsiteX4" fmla="*/ 47000 w 97325"/>
                    <a:gd name="connsiteY4" fmla="*/ 100793 h 100792"/>
                    <a:gd name="connsiteX5" fmla="*/ 80223 w 97325"/>
                    <a:gd name="connsiteY5" fmla="*/ 88471 h 100792"/>
                    <a:gd name="connsiteX6" fmla="*/ 95083 w 97325"/>
                    <a:gd name="connsiteY6" fmla="*/ 34642 h 100792"/>
                    <a:gd name="connsiteX7" fmla="*/ 62680 w 97325"/>
                    <a:gd name="connsiteY7" fmla="*/ 1681 h 100792"/>
                    <a:gd name="connsiteX8" fmla="*/ 73579 w 97325"/>
                    <a:gd name="connsiteY8" fmla="*/ 80973 h 100792"/>
                    <a:gd name="connsiteX9" fmla="*/ 26316 w 97325"/>
                    <a:gd name="connsiteY9" fmla="*/ 84720 h 100792"/>
                    <a:gd name="connsiteX10" fmla="*/ 12223 w 97325"/>
                    <a:gd name="connsiteY10" fmla="*/ 39286 h 100792"/>
                    <a:gd name="connsiteX11" fmla="*/ 24859 w 97325"/>
                    <a:gd name="connsiteY11" fmla="*/ 21373 h 100792"/>
                    <a:gd name="connsiteX12" fmla="*/ 52280 w 97325"/>
                    <a:gd name="connsiteY12" fmla="*/ 9993 h 100792"/>
                    <a:gd name="connsiteX13" fmla="*/ 59360 w 97325"/>
                    <a:gd name="connsiteY13" fmla="*/ 11129 h 100792"/>
                    <a:gd name="connsiteX14" fmla="*/ 85532 w 97325"/>
                    <a:gd name="connsiteY14" fmla="*/ 37671 h 100792"/>
                    <a:gd name="connsiteX15" fmla="*/ 73579 w 97325"/>
                    <a:gd name="connsiteY15" fmla="*/ 80973 h 100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7325" h="100792">
                      <a:moveTo>
                        <a:pt x="62680" y="1681"/>
                      </a:moveTo>
                      <a:cubicBezTo>
                        <a:pt x="47960" y="-3483"/>
                        <a:pt x="29825" y="4020"/>
                        <a:pt x="18377" y="13740"/>
                      </a:cubicBezTo>
                      <a:cubicBezTo>
                        <a:pt x="11180" y="19855"/>
                        <a:pt x="5788" y="27523"/>
                        <a:pt x="2789" y="35914"/>
                      </a:cubicBezTo>
                      <a:cubicBezTo>
                        <a:pt x="-4588" y="56553"/>
                        <a:pt x="3109" y="81100"/>
                        <a:pt x="20696" y="93013"/>
                      </a:cubicBezTo>
                      <a:cubicBezTo>
                        <a:pt x="28408" y="98236"/>
                        <a:pt x="37662" y="100793"/>
                        <a:pt x="47000" y="100793"/>
                      </a:cubicBezTo>
                      <a:cubicBezTo>
                        <a:pt x="58953" y="100793"/>
                        <a:pt x="71041" y="96610"/>
                        <a:pt x="80223" y="88471"/>
                      </a:cubicBezTo>
                      <a:cubicBezTo>
                        <a:pt x="94899" y="75465"/>
                        <a:pt x="101008" y="53331"/>
                        <a:pt x="95083" y="34642"/>
                      </a:cubicBezTo>
                      <a:cubicBezTo>
                        <a:pt x="90327" y="19651"/>
                        <a:pt x="77914" y="7024"/>
                        <a:pt x="62680" y="1681"/>
                      </a:cubicBezTo>
                      <a:close/>
                      <a:moveTo>
                        <a:pt x="73579" y="80973"/>
                      </a:moveTo>
                      <a:cubicBezTo>
                        <a:pt x="60753" y="92339"/>
                        <a:pt x="39992" y="93985"/>
                        <a:pt x="26316" y="84720"/>
                      </a:cubicBezTo>
                      <a:cubicBezTo>
                        <a:pt x="12621" y="75441"/>
                        <a:pt x="6433" y="55485"/>
                        <a:pt x="12223" y="39286"/>
                      </a:cubicBezTo>
                      <a:cubicBezTo>
                        <a:pt x="14630" y="32546"/>
                        <a:pt x="19003" y="26353"/>
                        <a:pt x="24859" y="21373"/>
                      </a:cubicBezTo>
                      <a:cubicBezTo>
                        <a:pt x="31994" y="15317"/>
                        <a:pt x="42705" y="9993"/>
                        <a:pt x="52280" y="9993"/>
                      </a:cubicBezTo>
                      <a:cubicBezTo>
                        <a:pt x="54740" y="9993"/>
                        <a:pt x="57132" y="10347"/>
                        <a:pt x="59360" y="11129"/>
                      </a:cubicBezTo>
                      <a:cubicBezTo>
                        <a:pt x="71682" y="15453"/>
                        <a:pt x="81713" y="25620"/>
                        <a:pt x="85532" y="37671"/>
                      </a:cubicBezTo>
                      <a:cubicBezTo>
                        <a:pt x="90297" y="52705"/>
                        <a:pt x="85386" y="70510"/>
                        <a:pt x="73579" y="8097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53" name="任意多边形 52"/>
                <p:cNvSpPr/>
                <p:nvPr/>
              </p:nvSpPr>
              <p:spPr>
                <a:xfrm>
                  <a:off x="-3230334" y="-365324"/>
                  <a:ext cx="63135" cy="65452"/>
                </a:xfrm>
                <a:custGeom>
                  <a:avLst/>
                  <a:gdLst>
                    <a:gd name="connsiteX0" fmla="*/ 40622 w 63135"/>
                    <a:gd name="connsiteY0" fmla="*/ 1076 h 65452"/>
                    <a:gd name="connsiteX1" fmla="*/ 11941 w 63135"/>
                    <a:gd name="connsiteY1" fmla="*/ 8958 h 65452"/>
                    <a:gd name="connsiteX2" fmla="*/ 1812 w 63135"/>
                    <a:gd name="connsiteY2" fmla="*/ 23362 h 65452"/>
                    <a:gd name="connsiteX3" fmla="*/ 13416 w 63135"/>
                    <a:gd name="connsiteY3" fmla="*/ 60409 h 65452"/>
                    <a:gd name="connsiteX4" fmla="*/ 30465 w 63135"/>
                    <a:gd name="connsiteY4" fmla="*/ 65452 h 65452"/>
                    <a:gd name="connsiteX5" fmla="*/ 52026 w 63135"/>
                    <a:gd name="connsiteY5" fmla="*/ 57454 h 65452"/>
                    <a:gd name="connsiteX6" fmla="*/ 61679 w 63135"/>
                    <a:gd name="connsiteY6" fmla="*/ 22488 h 65452"/>
                    <a:gd name="connsiteX7" fmla="*/ 40622 w 63135"/>
                    <a:gd name="connsiteY7" fmla="*/ 1076 h 65452"/>
                    <a:gd name="connsiteX8" fmla="*/ 48706 w 63135"/>
                    <a:gd name="connsiteY8" fmla="*/ 53703 h 65452"/>
                    <a:gd name="connsiteX9" fmla="*/ 16226 w 63135"/>
                    <a:gd name="connsiteY9" fmla="*/ 56260 h 65452"/>
                    <a:gd name="connsiteX10" fmla="*/ 6529 w 63135"/>
                    <a:gd name="connsiteY10" fmla="*/ 25050 h 65452"/>
                    <a:gd name="connsiteX11" fmla="*/ 15187 w 63135"/>
                    <a:gd name="connsiteY11" fmla="*/ 12772 h 65452"/>
                    <a:gd name="connsiteX12" fmla="*/ 34003 w 63135"/>
                    <a:gd name="connsiteY12" fmla="*/ 5002 h 65452"/>
                    <a:gd name="connsiteX13" fmla="*/ 38968 w 63135"/>
                    <a:gd name="connsiteY13" fmla="*/ 5803 h 65452"/>
                    <a:gd name="connsiteX14" fmla="*/ 56904 w 63135"/>
                    <a:gd name="connsiteY14" fmla="*/ 24002 h 65452"/>
                    <a:gd name="connsiteX15" fmla="*/ 48706 w 63135"/>
                    <a:gd name="connsiteY15" fmla="*/ 53703 h 65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3135" h="65452">
                      <a:moveTo>
                        <a:pt x="40622" y="1076"/>
                      </a:moveTo>
                      <a:cubicBezTo>
                        <a:pt x="31134" y="-2252"/>
                        <a:pt x="19385" y="2634"/>
                        <a:pt x="11941" y="8958"/>
                      </a:cubicBezTo>
                      <a:cubicBezTo>
                        <a:pt x="7262" y="12927"/>
                        <a:pt x="3759" y="17912"/>
                        <a:pt x="1812" y="23362"/>
                      </a:cubicBezTo>
                      <a:cubicBezTo>
                        <a:pt x="-2977" y="36756"/>
                        <a:pt x="2012" y="52683"/>
                        <a:pt x="13416" y="60409"/>
                      </a:cubicBezTo>
                      <a:cubicBezTo>
                        <a:pt x="18415" y="63797"/>
                        <a:pt x="24413" y="65452"/>
                        <a:pt x="30465" y="65452"/>
                      </a:cubicBezTo>
                      <a:cubicBezTo>
                        <a:pt x="38220" y="65452"/>
                        <a:pt x="46066" y="62734"/>
                        <a:pt x="52026" y="57454"/>
                      </a:cubicBezTo>
                      <a:cubicBezTo>
                        <a:pt x="61558" y="49004"/>
                        <a:pt x="65527" y="34630"/>
                        <a:pt x="61679" y="22488"/>
                      </a:cubicBezTo>
                      <a:cubicBezTo>
                        <a:pt x="58592" y="12753"/>
                        <a:pt x="50522" y="4546"/>
                        <a:pt x="40622" y="1076"/>
                      </a:cubicBezTo>
                      <a:close/>
                      <a:moveTo>
                        <a:pt x="48706" y="53703"/>
                      </a:moveTo>
                      <a:cubicBezTo>
                        <a:pt x="39894" y="61511"/>
                        <a:pt x="25631" y="62632"/>
                        <a:pt x="16226" y="56260"/>
                      </a:cubicBezTo>
                      <a:cubicBezTo>
                        <a:pt x="6811" y="49883"/>
                        <a:pt x="2550" y="36173"/>
                        <a:pt x="6529" y="25050"/>
                      </a:cubicBezTo>
                      <a:cubicBezTo>
                        <a:pt x="8179" y="20425"/>
                        <a:pt x="11173" y="16178"/>
                        <a:pt x="15187" y="12772"/>
                      </a:cubicBezTo>
                      <a:cubicBezTo>
                        <a:pt x="20060" y="8632"/>
                        <a:pt x="27397" y="5002"/>
                        <a:pt x="34003" y="5002"/>
                      </a:cubicBezTo>
                      <a:cubicBezTo>
                        <a:pt x="35725" y="5002"/>
                        <a:pt x="37400" y="5251"/>
                        <a:pt x="38968" y="5803"/>
                      </a:cubicBezTo>
                      <a:cubicBezTo>
                        <a:pt x="47411" y="8764"/>
                        <a:pt x="54283" y="15737"/>
                        <a:pt x="56904" y="24002"/>
                      </a:cubicBezTo>
                      <a:cubicBezTo>
                        <a:pt x="60175" y="34315"/>
                        <a:pt x="56802" y="46530"/>
                        <a:pt x="48706" y="5370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46" name="图片 45"/>
            <p:cNvPicPr>
              <a:picLocks noChangeAspect="1"/>
            </p:cNvPicPr>
            <p:nvPr/>
          </p:nvPicPr>
          <p:blipFill>
            <a:blip r:embed="rId4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65469" flipV="1">
              <a:off x="2306171" y="1926623"/>
              <a:ext cx="426507" cy="230787"/>
            </a:xfrm>
            <a:prstGeom prst="rect">
              <a:avLst/>
            </a:prstGeom>
          </p:spPr>
        </p:pic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4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507975">
              <a:off x="2771534" y="2521531"/>
              <a:ext cx="426507" cy="230787"/>
            </a:xfrm>
            <a:prstGeom prst="rect">
              <a:avLst/>
            </a:prstGeom>
            <a:effectLst>
              <a:softEdge rad="63500"/>
            </a:effectLst>
          </p:spPr>
        </p:pic>
      </p:grpSp>
      <p:grpSp>
        <p:nvGrpSpPr>
          <p:cNvPr id="54" name="组合 53"/>
          <p:cNvGrpSpPr/>
          <p:nvPr/>
        </p:nvGrpSpPr>
        <p:grpSpPr>
          <a:xfrm>
            <a:off x="10669256" y="3757134"/>
            <a:ext cx="925996" cy="776213"/>
            <a:chOff x="9269097" y="3479995"/>
            <a:chExt cx="1322937" cy="1108947"/>
          </a:xfrm>
        </p:grpSpPr>
        <p:grpSp>
          <p:nvGrpSpPr>
            <p:cNvPr id="55" name="组合 54"/>
            <p:cNvGrpSpPr/>
            <p:nvPr/>
          </p:nvGrpSpPr>
          <p:grpSpPr>
            <a:xfrm>
              <a:off x="9368189" y="3479995"/>
              <a:ext cx="1108948" cy="1108947"/>
              <a:chOff x="16095586" y="4332396"/>
              <a:chExt cx="798685" cy="798685"/>
            </a:xfrm>
          </p:grpSpPr>
          <p:pic>
            <p:nvPicPr>
              <p:cNvPr id="58" name="图片 57" descr="形状&#10;&#10;描述已自动生成"/>
              <p:cNvPicPr>
                <a:picLocks noChangeAspect="1" noChangeArrowheads="1"/>
              </p:cNvPicPr>
              <p:nvPr>
                <p:custDataLst>
                  <p:tags r:id="rId6"/>
                </p:custDataLst>
              </p:nvPr>
            </p:nvPicPr>
            <p:blipFill>
              <a:blip r:embed="rId7">
                <a:alphaModFix amt="35000"/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151861">
                <a:off x="16095586" y="4332396"/>
                <a:ext cx="798685" cy="798685"/>
              </a:xfrm>
              <a:prstGeom prst="rect">
                <a:avLst/>
              </a:prstGeom>
              <a:noFill/>
            </p:spPr>
          </p:pic>
          <p:grpSp>
            <p:nvGrpSpPr>
              <p:cNvPr id="59" name="组合 58"/>
              <p:cNvGrpSpPr/>
              <p:nvPr/>
            </p:nvGrpSpPr>
            <p:grpSpPr>
              <a:xfrm>
                <a:off x="16360714" y="4527341"/>
                <a:ext cx="268429" cy="408795"/>
                <a:chOff x="-1954039" y="-522484"/>
                <a:chExt cx="417678" cy="636091"/>
              </a:xfrm>
              <a:gradFill flip="none" rotWithShape="1"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path path="circle">
                  <a:fillToRect r="100000" b="100000"/>
                </a:path>
                <a:tileRect l="-100000" t="-100000"/>
              </a:gradFill>
            </p:grpSpPr>
            <p:sp>
              <p:nvSpPr>
                <p:cNvPr id="60" name="任意多边形 59"/>
                <p:cNvSpPr/>
                <p:nvPr/>
              </p:nvSpPr>
              <p:spPr>
                <a:xfrm>
                  <a:off x="-1771165" y="-497907"/>
                  <a:ext cx="56056" cy="49886"/>
                </a:xfrm>
                <a:custGeom>
                  <a:avLst/>
                  <a:gdLst>
                    <a:gd name="connsiteX0" fmla="*/ 587 w 56056"/>
                    <a:gd name="connsiteY0" fmla="*/ 32246 h 49886"/>
                    <a:gd name="connsiteX1" fmla="*/ 3126 w 56056"/>
                    <a:gd name="connsiteY1" fmla="*/ 38599 h 49886"/>
                    <a:gd name="connsiteX2" fmla="*/ 25998 w 56056"/>
                    <a:gd name="connsiteY2" fmla="*/ 49887 h 49886"/>
                    <a:gd name="connsiteX3" fmla="*/ 35471 w 56056"/>
                    <a:gd name="connsiteY3" fmla="*/ 48586 h 49886"/>
                    <a:gd name="connsiteX4" fmla="*/ 52835 w 56056"/>
                    <a:gd name="connsiteY4" fmla="*/ 36434 h 49886"/>
                    <a:gd name="connsiteX5" fmla="*/ 55203 w 56056"/>
                    <a:gd name="connsiteY5" fmla="*/ 30994 h 49886"/>
                    <a:gd name="connsiteX6" fmla="*/ 54111 w 56056"/>
                    <a:gd name="connsiteY6" fmla="*/ 15377 h 49886"/>
                    <a:gd name="connsiteX7" fmla="*/ 21537 w 56056"/>
                    <a:gd name="connsiteY7" fmla="*/ 706 h 49886"/>
                    <a:gd name="connsiteX8" fmla="*/ 2217 w 56056"/>
                    <a:gd name="connsiteY8" fmla="*/ 16721 h 49886"/>
                    <a:gd name="connsiteX9" fmla="*/ 389 w 56056"/>
                    <a:gd name="connsiteY9" fmla="*/ 31334 h 49886"/>
                    <a:gd name="connsiteX10" fmla="*/ 587 w 56056"/>
                    <a:gd name="connsiteY10" fmla="*/ 32246 h 49886"/>
                    <a:gd name="connsiteX11" fmla="*/ 6804 w 56056"/>
                    <a:gd name="connsiteY11" fmla="*/ 18735 h 49886"/>
                    <a:gd name="connsiteX12" fmla="*/ 22663 w 56056"/>
                    <a:gd name="connsiteY12" fmla="*/ 5584 h 49886"/>
                    <a:gd name="connsiteX13" fmla="*/ 27278 w 56056"/>
                    <a:gd name="connsiteY13" fmla="*/ 5089 h 49886"/>
                    <a:gd name="connsiteX14" fmla="*/ 49529 w 56056"/>
                    <a:gd name="connsiteY14" fmla="*/ 17406 h 49886"/>
                    <a:gd name="connsiteX15" fmla="*/ 50379 w 56056"/>
                    <a:gd name="connsiteY15" fmla="*/ 29635 h 49886"/>
                    <a:gd name="connsiteX16" fmla="*/ 50379 w 56056"/>
                    <a:gd name="connsiteY16" fmla="*/ 29645 h 49886"/>
                    <a:gd name="connsiteX17" fmla="*/ 48564 w 56056"/>
                    <a:gd name="connsiteY17" fmla="*/ 33818 h 49886"/>
                    <a:gd name="connsiteX18" fmla="*/ 34098 w 56056"/>
                    <a:gd name="connsiteY18" fmla="*/ 43767 h 49886"/>
                    <a:gd name="connsiteX19" fmla="*/ 7410 w 56056"/>
                    <a:gd name="connsiteY19" fmla="*/ 36012 h 49886"/>
                    <a:gd name="connsiteX20" fmla="*/ 5450 w 56056"/>
                    <a:gd name="connsiteY20" fmla="*/ 31057 h 49886"/>
                    <a:gd name="connsiteX21" fmla="*/ 5315 w 56056"/>
                    <a:gd name="connsiteY21" fmla="*/ 30421 h 49886"/>
                    <a:gd name="connsiteX22" fmla="*/ 6804 w 56056"/>
                    <a:gd name="connsiteY22" fmla="*/ 18735 h 49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56056" h="49886">
                      <a:moveTo>
                        <a:pt x="587" y="32246"/>
                      </a:moveTo>
                      <a:cubicBezTo>
                        <a:pt x="1112" y="34551"/>
                        <a:pt x="1965" y="36691"/>
                        <a:pt x="3126" y="38599"/>
                      </a:cubicBezTo>
                      <a:cubicBezTo>
                        <a:pt x="7876" y="46485"/>
                        <a:pt x="17044" y="49887"/>
                        <a:pt x="25998" y="49887"/>
                      </a:cubicBezTo>
                      <a:cubicBezTo>
                        <a:pt x="29254" y="49887"/>
                        <a:pt x="32491" y="49435"/>
                        <a:pt x="35471" y="48586"/>
                      </a:cubicBezTo>
                      <a:cubicBezTo>
                        <a:pt x="43211" y="46378"/>
                        <a:pt x="49374" y="42068"/>
                        <a:pt x="52835" y="36434"/>
                      </a:cubicBezTo>
                      <a:cubicBezTo>
                        <a:pt x="53869" y="34750"/>
                        <a:pt x="54664" y="32916"/>
                        <a:pt x="55203" y="30994"/>
                      </a:cubicBezTo>
                      <a:cubicBezTo>
                        <a:pt x="56644" y="25898"/>
                        <a:pt x="56247" y="20206"/>
                        <a:pt x="54111" y="15377"/>
                      </a:cubicBezTo>
                      <a:cubicBezTo>
                        <a:pt x="49888" y="5846"/>
                        <a:pt x="35476" y="-2526"/>
                        <a:pt x="21537" y="706"/>
                      </a:cubicBezTo>
                      <a:cubicBezTo>
                        <a:pt x="13103" y="2657"/>
                        <a:pt x="5697" y="8792"/>
                        <a:pt x="2217" y="16721"/>
                      </a:cubicBezTo>
                      <a:cubicBezTo>
                        <a:pt x="145" y="21438"/>
                        <a:pt x="-500" y="26636"/>
                        <a:pt x="389" y="31334"/>
                      </a:cubicBezTo>
                      <a:cubicBezTo>
                        <a:pt x="451" y="31673"/>
                        <a:pt x="524" y="31999"/>
                        <a:pt x="587" y="32246"/>
                      </a:cubicBezTo>
                      <a:close/>
                      <a:moveTo>
                        <a:pt x="6804" y="18735"/>
                      </a:moveTo>
                      <a:cubicBezTo>
                        <a:pt x="9663" y="12223"/>
                        <a:pt x="15738" y="7185"/>
                        <a:pt x="22663" y="5584"/>
                      </a:cubicBezTo>
                      <a:cubicBezTo>
                        <a:pt x="24105" y="5249"/>
                        <a:pt x="25662" y="5089"/>
                        <a:pt x="27278" y="5089"/>
                      </a:cubicBezTo>
                      <a:cubicBezTo>
                        <a:pt x="35850" y="5089"/>
                        <a:pt x="46099" y="9651"/>
                        <a:pt x="49529" y="17406"/>
                      </a:cubicBezTo>
                      <a:cubicBezTo>
                        <a:pt x="51204" y="21181"/>
                        <a:pt x="51510" y="25641"/>
                        <a:pt x="50379" y="29635"/>
                      </a:cubicBezTo>
                      <a:cubicBezTo>
                        <a:pt x="50379" y="29640"/>
                        <a:pt x="50379" y="29640"/>
                        <a:pt x="50379" y="29645"/>
                      </a:cubicBezTo>
                      <a:cubicBezTo>
                        <a:pt x="49967" y="31120"/>
                        <a:pt x="49355" y="32532"/>
                        <a:pt x="48564" y="33818"/>
                      </a:cubicBezTo>
                      <a:cubicBezTo>
                        <a:pt x="45769" y="38375"/>
                        <a:pt x="40629" y="41908"/>
                        <a:pt x="34098" y="43767"/>
                      </a:cubicBezTo>
                      <a:cubicBezTo>
                        <a:pt x="24765" y="46426"/>
                        <a:pt x="12599" y="44621"/>
                        <a:pt x="7410" y="36012"/>
                      </a:cubicBezTo>
                      <a:cubicBezTo>
                        <a:pt x="6527" y="34556"/>
                        <a:pt x="5872" y="32911"/>
                        <a:pt x="5450" y="31057"/>
                      </a:cubicBezTo>
                      <a:cubicBezTo>
                        <a:pt x="5397" y="30858"/>
                        <a:pt x="5353" y="30649"/>
                        <a:pt x="5315" y="30421"/>
                      </a:cubicBezTo>
                      <a:cubicBezTo>
                        <a:pt x="4605" y="26689"/>
                        <a:pt x="5134" y="22535"/>
                        <a:pt x="6804" y="1873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1" name="任意多边形 60"/>
                <p:cNvSpPr/>
                <p:nvPr/>
              </p:nvSpPr>
              <p:spPr>
                <a:xfrm>
                  <a:off x="-1760646" y="-488597"/>
                  <a:ext cx="35017" cy="31341"/>
                </a:xfrm>
                <a:custGeom>
                  <a:avLst/>
                  <a:gdLst>
                    <a:gd name="connsiteX0" fmla="*/ 371 w 35017"/>
                    <a:gd name="connsiteY0" fmla="*/ 20170 h 31341"/>
                    <a:gd name="connsiteX1" fmla="*/ 1988 w 35017"/>
                    <a:gd name="connsiteY1" fmla="*/ 24212 h 31341"/>
                    <a:gd name="connsiteX2" fmla="*/ 16332 w 35017"/>
                    <a:gd name="connsiteY2" fmla="*/ 31341 h 31341"/>
                    <a:gd name="connsiteX3" fmla="*/ 22166 w 35017"/>
                    <a:gd name="connsiteY3" fmla="*/ 30541 h 31341"/>
                    <a:gd name="connsiteX4" fmla="*/ 32973 w 35017"/>
                    <a:gd name="connsiteY4" fmla="*/ 22946 h 31341"/>
                    <a:gd name="connsiteX5" fmla="*/ 34478 w 35017"/>
                    <a:gd name="connsiteY5" fmla="*/ 19481 h 31341"/>
                    <a:gd name="connsiteX6" fmla="*/ 33788 w 35017"/>
                    <a:gd name="connsiteY6" fmla="*/ 9610 h 31341"/>
                    <a:gd name="connsiteX7" fmla="*/ 13460 w 35017"/>
                    <a:gd name="connsiteY7" fmla="*/ 394 h 31341"/>
                    <a:gd name="connsiteX8" fmla="*/ 1390 w 35017"/>
                    <a:gd name="connsiteY8" fmla="*/ 10401 h 31341"/>
                    <a:gd name="connsiteX9" fmla="*/ 245 w 35017"/>
                    <a:gd name="connsiteY9" fmla="*/ 19587 h 31341"/>
                    <a:gd name="connsiteX10" fmla="*/ 371 w 35017"/>
                    <a:gd name="connsiteY10" fmla="*/ 20170 h 31341"/>
                    <a:gd name="connsiteX11" fmla="*/ 5977 w 35017"/>
                    <a:gd name="connsiteY11" fmla="*/ 12415 h 31341"/>
                    <a:gd name="connsiteX12" fmla="*/ 14590 w 35017"/>
                    <a:gd name="connsiteY12" fmla="*/ 5276 h 31341"/>
                    <a:gd name="connsiteX13" fmla="*/ 17133 w 35017"/>
                    <a:gd name="connsiteY13" fmla="*/ 4999 h 31341"/>
                    <a:gd name="connsiteX14" fmla="*/ 29208 w 35017"/>
                    <a:gd name="connsiteY14" fmla="*/ 11633 h 31341"/>
                    <a:gd name="connsiteX15" fmla="*/ 29659 w 35017"/>
                    <a:gd name="connsiteY15" fmla="*/ 18127 h 31341"/>
                    <a:gd name="connsiteX16" fmla="*/ 29654 w 35017"/>
                    <a:gd name="connsiteY16" fmla="*/ 18132 h 31341"/>
                    <a:gd name="connsiteX17" fmla="*/ 28703 w 35017"/>
                    <a:gd name="connsiteY17" fmla="*/ 20325 h 31341"/>
                    <a:gd name="connsiteX18" fmla="*/ 20797 w 35017"/>
                    <a:gd name="connsiteY18" fmla="*/ 25722 h 31341"/>
                    <a:gd name="connsiteX19" fmla="*/ 6273 w 35017"/>
                    <a:gd name="connsiteY19" fmla="*/ 21621 h 31341"/>
                    <a:gd name="connsiteX20" fmla="*/ 5234 w 35017"/>
                    <a:gd name="connsiteY20" fmla="*/ 18976 h 31341"/>
                    <a:gd name="connsiteX21" fmla="*/ 5171 w 35017"/>
                    <a:gd name="connsiteY21" fmla="*/ 18675 h 31341"/>
                    <a:gd name="connsiteX22" fmla="*/ 5977 w 35017"/>
                    <a:gd name="connsiteY22" fmla="*/ 12415 h 31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35017" h="31341">
                      <a:moveTo>
                        <a:pt x="371" y="20170"/>
                      </a:moveTo>
                      <a:cubicBezTo>
                        <a:pt x="705" y="21635"/>
                        <a:pt x="1250" y="22994"/>
                        <a:pt x="1988" y="24212"/>
                      </a:cubicBezTo>
                      <a:cubicBezTo>
                        <a:pt x="4987" y="29191"/>
                        <a:pt x="10741" y="31341"/>
                        <a:pt x="16332" y="31341"/>
                      </a:cubicBezTo>
                      <a:cubicBezTo>
                        <a:pt x="18342" y="31341"/>
                        <a:pt x="20336" y="31060"/>
                        <a:pt x="22166" y="30541"/>
                      </a:cubicBezTo>
                      <a:cubicBezTo>
                        <a:pt x="26965" y="29172"/>
                        <a:pt x="30804" y="26479"/>
                        <a:pt x="32973" y="22946"/>
                      </a:cubicBezTo>
                      <a:cubicBezTo>
                        <a:pt x="33628" y="21873"/>
                        <a:pt x="34134" y="20708"/>
                        <a:pt x="34478" y="19481"/>
                      </a:cubicBezTo>
                      <a:cubicBezTo>
                        <a:pt x="35390" y="16258"/>
                        <a:pt x="35138" y="12662"/>
                        <a:pt x="33788" y="9610"/>
                      </a:cubicBezTo>
                      <a:cubicBezTo>
                        <a:pt x="30494" y="2165"/>
                        <a:pt x="20423" y="-1217"/>
                        <a:pt x="13460" y="394"/>
                      </a:cubicBezTo>
                      <a:cubicBezTo>
                        <a:pt x="8189" y="1612"/>
                        <a:pt x="3569" y="5446"/>
                        <a:pt x="1390" y="10401"/>
                      </a:cubicBezTo>
                      <a:cubicBezTo>
                        <a:pt x="89" y="13361"/>
                        <a:pt x="-313" y="16637"/>
                        <a:pt x="245" y="19587"/>
                      </a:cubicBezTo>
                      <a:cubicBezTo>
                        <a:pt x="288" y="19816"/>
                        <a:pt x="338" y="20039"/>
                        <a:pt x="371" y="20170"/>
                      </a:cubicBezTo>
                      <a:close/>
                      <a:moveTo>
                        <a:pt x="5977" y="12415"/>
                      </a:moveTo>
                      <a:cubicBezTo>
                        <a:pt x="7530" y="8882"/>
                        <a:pt x="10830" y="6145"/>
                        <a:pt x="14590" y="5276"/>
                      </a:cubicBezTo>
                      <a:cubicBezTo>
                        <a:pt x="15387" y="5092"/>
                        <a:pt x="16245" y="4999"/>
                        <a:pt x="17133" y="4999"/>
                      </a:cubicBezTo>
                      <a:cubicBezTo>
                        <a:pt x="21797" y="4999"/>
                        <a:pt x="27359" y="7455"/>
                        <a:pt x="29208" y="11633"/>
                      </a:cubicBezTo>
                      <a:cubicBezTo>
                        <a:pt x="30096" y="13638"/>
                        <a:pt x="30256" y="16006"/>
                        <a:pt x="29659" y="18127"/>
                      </a:cubicBezTo>
                      <a:cubicBezTo>
                        <a:pt x="29659" y="18127"/>
                        <a:pt x="29659" y="18132"/>
                        <a:pt x="29654" y="18132"/>
                      </a:cubicBezTo>
                      <a:cubicBezTo>
                        <a:pt x="29435" y="18913"/>
                        <a:pt x="29116" y="19651"/>
                        <a:pt x="28703" y="20325"/>
                      </a:cubicBezTo>
                      <a:cubicBezTo>
                        <a:pt x="27194" y="22786"/>
                        <a:pt x="24389" y="24698"/>
                        <a:pt x="20797" y="25722"/>
                      </a:cubicBezTo>
                      <a:cubicBezTo>
                        <a:pt x="15814" y="27144"/>
                        <a:pt x="9029" y="26192"/>
                        <a:pt x="6273" y="21621"/>
                      </a:cubicBezTo>
                      <a:cubicBezTo>
                        <a:pt x="5812" y="20859"/>
                        <a:pt x="5471" y="19995"/>
                        <a:pt x="5234" y="18976"/>
                      </a:cubicBezTo>
                      <a:cubicBezTo>
                        <a:pt x="5209" y="18884"/>
                        <a:pt x="5195" y="18791"/>
                        <a:pt x="5171" y="18675"/>
                      </a:cubicBezTo>
                      <a:cubicBezTo>
                        <a:pt x="4792" y="16685"/>
                        <a:pt x="5079" y="14458"/>
                        <a:pt x="5977" y="1241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2" name="任意多边形 61"/>
                <p:cNvSpPr/>
                <p:nvPr/>
              </p:nvSpPr>
              <p:spPr>
                <a:xfrm>
                  <a:off x="-1954039" y="-522484"/>
                  <a:ext cx="417678" cy="636091"/>
                </a:xfrm>
                <a:custGeom>
                  <a:avLst/>
                  <a:gdLst>
                    <a:gd name="connsiteX0" fmla="*/ 402963 w 417678"/>
                    <a:gd name="connsiteY0" fmla="*/ 76915 h 636091"/>
                    <a:gd name="connsiteX1" fmla="*/ 383763 w 417678"/>
                    <a:gd name="connsiteY1" fmla="*/ 72692 h 636091"/>
                    <a:gd name="connsiteX2" fmla="*/ 306853 w 417678"/>
                    <a:gd name="connsiteY2" fmla="*/ 68795 h 636091"/>
                    <a:gd name="connsiteX3" fmla="*/ 307484 w 417678"/>
                    <a:gd name="connsiteY3" fmla="*/ 59303 h 636091"/>
                    <a:gd name="connsiteX4" fmla="*/ 303631 w 417678"/>
                    <a:gd name="connsiteY4" fmla="*/ 54537 h 636091"/>
                    <a:gd name="connsiteX5" fmla="*/ 282210 w 417678"/>
                    <a:gd name="connsiteY5" fmla="*/ 54246 h 636091"/>
                    <a:gd name="connsiteX6" fmla="*/ 274106 w 417678"/>
                    <a:gd name="connsiteY6" fmla="*/ 54799 h 636091"/>
                    <a:gd name="connsiteX7" fmla="*/ 266249 w 417678"/>
                    <a:gd name="connsiteY7" fmla="*/ 54998 h 636091"/>
                    <a:gd name="connsiteX8" fmla="*/ 262769 w 417678"/>
                    <a:gd name="connsiteY8" fmla="*/ 30462 h 636091"/>
                    <a:gd name="connsiteX9" fmla="*/ 235020 w 417678"/>
                    <a:gd name="connsiteY9" fmla="*/ 5241 h 636091"/>
                    <a:gd name="connsiteX10" fmla="*/ 197996 w 417678"/>
                    <a:gd name="connsiteY10" fmla="*/ 1281 h 636091"/>
                    <a:gd name="connsiteX11" fmla="*/ 159579 w 417678"/>
                    <a:gd name="connsiteY11" fmla="*/ 33126 h 636091"/>
                    <a:gd name="connsiteX12" fmla="*/ 155368 w 417678"/>
                    <a:gd name="connsiteY12" fmla="*/ 58022 h 636091"/>
                    <a:gd name="connsiteX13" fmla="*/ 123900 w 417678"/>
                    <a:gd name="connsiteY13" fmla="*/ 57697 h 636091"/>
                    <a:gd name="connsiteX14" fmla="*/ 118703 w 417678"/>
                    <a:gd name="connsiteY14" fmla="*/ 59293 h 636091"/>
                    <a:gd name="connsiteX15" fmla="*/ 117247 w 417678"/>
                    <a:gd name="connsiteY15" fmla="*/ 64632 h 636091"/>
                    <a:gd name="connsiteX16" fmla="*/ 118722 w 417678"/>
                    <a:gd name="connsiteY16" fmla="*/ 70586 h 636091"/>
                    <a:gd name="connsiteX17" fmla="*/ 73652 w 417678"/>
                    <a:gd name="connsiteY17" fmla="*/ 71465 h 636091"/>
                    <a:gd name="connsiteX18" fmla="*/ 24205 w 417678"/>
                    <a:gd name="connsiteY18" fmla="*/ 72673 h 636091"/>
                    <a:gd name="connsiteX19" fmla="*/ 19697 w 417678"/>
                    <a:gd name="connsiteY19" fmla="*/ 77473 h 636091"/>
                    <a:gd name="connsiteX20" fmla="*/ 9850 w 417678"/>
                    <a:gd name="connsiteY20" fmla="*/ 347687 h 636091"/>
                    <a:gd name="connsiteX21" fmla="*/ 3 w 417678"/>
                    <a:gd name="connsiteY21" fmla="*/ 617897 h 636091"/>
                    <a:gd name="connsiteX22" fmla="*/ 1338 w 417678"/>
                    <a:gd name="connsiteY22" fmla="*/ 621489 h 636091"/>
                    <a:gd name="connsiteX23" fmla="*/ 4822 w 417678"/>
                    <a:gd name="connsiteY23" fmla="*/ 623085 h 636091"/>
                    <a:gd name="connsiteX24" fmla="*/ 354117 w 417678"/>
                    <a:gd name="connsiteY24" fmla="*/ 635931 h 636091"/>
                    <a:gd name="connsiteX25" fmla="*/ 360863 w 417678"/>
                    <a:gd name="connsiteY25" fmla="*/ 636091 h 636091"/>
                    <a:gd name="connsiteX26" fmla="*/ 388010 w 417678"/>
                    <a:gd name="connsiteY26" fmla="*/ 628428 h 636091"/>
                    <a:gd name="connsiteX27" fmla="*/ 400871 w 417678"/>
                    <a:gd name="connsiteY27" fmla="*/ 590779 h 636091"/>
                    <a:gd name="connsiteX28" fmla="*/ 417584 w 417678"/>
                    <a:gd name="connsiteY28" fmla="*/ 117685 h 636091"/>
                    <a:gd name="connsiteX29" fmla="*/ 402963 w 417678"/>
                    <a:gd name="connsiteY29" fmla="*/ 76915 h 636091"/>
                    <a:gd name="connsiteX30" fmla="*/ 383259 w 417678"/>
                    <a:gd name="connsiteY30" fmla="*/ 82694 h 636091"/>
                    <a:gd name="connsiteX31" fmla="*/ 397968 w 417678"/>
                    <a:gd name="connsiteY31" fmla="*/ 85601 h 636091"/>
                    <a:gd name="connsiteX32" fmla="*/ 407572 w 417678"/>
                    <a:gd name="connsiteY32" fmla="*/ 117330 h 636091"/>
                    <a:gd name="connsiteX33" fmla="*/ 405825 w 417678"/>
                    <a:gd name="connsiteY33" fmla="*/ 166850 h 636091"/>
                    <a:gd name="connsiteX34" fmla="*/ 381400 w 417678"/>
                    <a:gd name="connsiteY34" fmla="*/ 167273 h 636091"/>
                    <a:gd name="connsiteX35" fmla="*/ 382031 w 417678"/>
                    <a:gd name="connsiteY35" fmla="*/ 133641 h 636091"/>
                    <a:gd name="connsiteX36" fmla="*/ 379585 w 417678"/>
                    <a:gd name="connsiteY36" fmla="*/ 131094 h 636091"/>
                    <a:gd name="connsiteX37" fmla="*/ 290941 w 417678"/>
                    <a:gd name="connsiteY37" fmla="*/ 129045 h 636091"/>
                    <a:gd name="connsiteX38" fmla="*/ 293882 w 417678"/>
                    <a:gd name="connsiteY38" fmla="*/ 118228 h 636091"/>
                    <a:gd name="connsiteX39" fmla="*/ 297978 w 417678"/>
                    <a:gd name="connsiteY39" fmla="*/ 103111 h 636091"/>
                    <a:gd name="connsiteX40" fmla="*/ 300832 w 417678"/>
                    <a:gd name="connsiteY40" fmla="*/ 93245 h 636091"/>
                    <a:gd name="connsiteX41" fmla="*/ 304908 w 417678"/>
                    <a:gd name="connsiteY41" fmla="*/ 78730 h 636091"/>
                    <a:gd name="connsiteX42" fmla="*/ 49722 w 417678"/>
                    <a:gd name="connsiteY42" fmla="*/ 132864 h 636091"/>
                    <a:gd name="connsiteX43" fmla="*/ 91254 w 417678"/>
                    <a:gd name="connsiteY43" fmla="*/ 132505 h 636091"/>
                    <a:gd name="connsiteX44" fmla="*/ 133960 w 417678"/>
                    <a:gd name="connsiteY44" fmla="*/ 132078 h 636091"/>
                    <a:gd name="connsiteX45" fmla="*/ 137309 w 417678"/>
                    <a:gd name="connsiteY45" fmla="*/ 145594 h 636091"/>
                    <a:gd name="connsiteX46" fmla="*/ 142173 w 417678"/>
                    <a:gd name="connsiteY46" fmla="*/ 149399 h 636091"/>
                    <a:gd name="connsiteX47" fmla="*/ 142186 w 417678"/>
                    <a:gd name="connsiteY47" fmla="*/ 149399 h 636091"/>
                    <a:gd name="connsiteX48" fmla="*/ 281856 w 417678"/>
                    <a:gd name="connsiteY48" fmla="*/ 149064 h 636091"/>
                    <a:gd name="connsiteX49" fmla="*/ 286703 w 417678"/>
                    <a:gd name="connsiteY49" fmla="*/ 145269 h 636091"/>
                    <a:gd name="connsiteX50" fmla="*/ 289605 w 417678"/>
                    <a:gd name="connsiteY50" fmla="*/ 134025 h 636091"/>
                    <a:gd name="connsiteX51" fmla="*/ 376975 w 417678"/>
                    <a:gd name="connsiteY51" fmla="*/ 136039 h 636091"/>
                    <a:gd name="connsiteX52" fmla="*/ 368724 w 417678"/>
                    <a:gd name="connsiteY52" fmla="*/ 576904 h 636091"/>
                    <a:gd name="connsiteX53" fmla="*/ 361357 w 417678"/>
                    <a:gd name="connsiteY53" fmla="*/ 598510 h 636091"/>
                    <a:gd name="connsiteX54" fmla="*/ 346764 w 417678"/>
                    <a:gd name="connsiteY54" fmla="*/ 600500 h 636091"/>
                    <a:gd name="connsiteX55" fmla="*/ 36619 w 417678"/>
                    <a:gd name="connsiteY55" fmla="*/ 581661 h 636091"/>
                    <a:gd name="connsiteX56" fmla="*/ 142585 w 417678"/>
                    <a:gd name="connsiteY56" fmla="*/ 125236 h 636091"/>
                    <a:gd name="connsiteX57" fmla="*/ 281468 w 417678"/>
                    <a:gd name="connsiteY57" fmla="*/ 125692 h 636091"/>
                    <a:gd name="connsiteX58" fmla="*/ 277940 w 417678"/>
                    <a:gd name="connsiteY58" fmla="*/ 139058 h 636091"/>
                    <a:gd name="connsiteX59" fmla="*/ 146088 w 417678"/>
                    <a:gd name="connsiteY59" fmla="*/ 139373 h 636091"/>
                    <a:gd name="connsiteX60" fmla="*/ 168747 w 417678"/>
                    <a:gd name="connsiteY60" fmla="*/ 37154 h 636091"/>
                    <a:gd name="connsiteX61" fmla="*/ 200253 w 417678"/>
                    <a:gd name="connsiteY61" fmla="*/ 11040 h 636091"/>
                    <a:gd name="connsiteX62" fmla="*/ 209414 w 417678"/>
                    <a:gd name="connsiteY62" fmla="*/ 10050 h 636091"/>
                    <a:gd name="connsiteX63" fmla="*/ 253607 w 417678"/>
                    <a:gd name="connsiteY63" fmla="*/ 34514 h 636091"/>
                    <a:gd name="connsiteX64" fmla="*/ 255295 w 417678"/>
                    <a:gd name="connsiteY64" fmla="*/ 58798 h 636091"/>
                    <a:gd name="connsiteX65" fmla="*/ 255290 w 417678"/>
                    <a:gd name="connsiteY65" fmla="*/ 58813 h 636091"/>
                    <a:gd name="connsiteX66" fmla="*/ 254602 w 417678"/>
                    <a:gd name="connsiteY66" fmla="*/ 60992 h 636091"/>
                    <a:gd name="connsiteX67" fmla="*/ 251690 w 417678"/>
                    <a:gd name="connsiteY67" fmla="*/ 67102 h 636091"/>
                    <a:gd name="connsiteX68" fmla="*/ 238237 w 417678"/>
                    <a:gd name="connsiteY68" fmla="*/ 80215 h 636091"/>
                    <a:gd name="connsiteX69" fmla="*/ 236282 w 417678"/>
                    <a:gd name="connsiteY69" fmla="*/ 81370 h 636091"/>
                    <a:gd name="connsiteX70" fmla="*/ 229948 w 417678"/>
                    <a:gd name="connsiteY70" fmla="*/ 84442 h 636091"/>
                    <a:gd name="connsiteX71" fmla="*/ 222955 w 417678"/>
                    <a:gd name="connsiteY71" fmla="*/ 86863 h 636091"/>
                    <a:gd name="connsiteX72" fmla="*/ 169951 w 417678"/>
                    <a:gd name="connsiteY72" fmla="*/ 71460 h 636091"/>
                    <a:gd name="connsiteX73" fmla="*/ 166102 w 417678"/>
                    <a:gd name="connsiteY73" fmla="*/ 61773 h 636091"/>
                    <a:gd name="connsiteX74" fmla="*/ 166063 w 417678"/>
                    <a:gd name="connsiteY74" fmla="*/ 61618 h 636091"/>
                    <a:gd name="connsiteX75" fmla="*/ 165796 w 417678"/>
                    <a:gd name="connsiteY75" fmla="*/ 60361 h 636091"/>
                    <a:gd name="connsiteX76" fmla="*/ 168747 w 417678"/>
                    <a:gd name="connsiteY76" fmla="*/ 37154 h 636091"/>
                    <a:gd name="connsiteX77" fmla="*/ 157435 w 417678"/>
                    <a:gd name="connsiteY77" fmla="*/ 67995 h 636091"/>
                    <a:gd name="connsiteX78" fmla="*/ 158342 w 417678"/>
                    <a:gd name="connsiteY78" fmla="*/ 70489 h 636091"/>
                    <a:gd name="connsiteX79" fmla="*/ 158580 w 417678"/>
                    <a:gd name="connsiteY79" fmla="*/ 71062 h 636091"/>
                    <a:gd name="connsiteX80" fmla="*/ 159579 w 417678"/>
                    <a:gd name="connsiteY80" fmla="*/ 73294 h 636091"/>
                    <a:gd name="connsiteX81" fmla="*/ 159948 w 417678"/>
                    <a:gd name="connsiteY81" fmla="*/ 74037 h 636091"/>
                    <a:gd name="connsiteX82" fmla="*/ 161376 w 417678"/>
                    <a:gd name="connsiteY82" fmla="*/ 76638 h 636091"/>
                    <a:gd name="connsiteX83" fmla="*/ 163044 w 417678"/>
                    <a:gd name="connsiteY83" fmla="*/ 79166 h 636091"/>
                    <a:gd name="connsiteX84" fmla="*/ 163500 w 417678"/>
                    <a:gd name="connsiteY84" fmla="*/ 79797 h 636091"/>
                    <a:gd name="connsiteX85" fmla="*/ 165170 w 417678"/>
                    <a:gd name="connsiteY85" fmla="*/ 81923 h 636091"/>
                    <a:gd name="connsiteX86" fmla="*/ 165355 w 417678"/>
                    <a:gd name="connsiteY86" fmla="*/ 82151 h 636091"/>
                    <a:gd name="connsiteX87" fmla="*/ 167339 w 417678"/>
                    <a:gd name="connsiteY87" fmla="*/ 84296 h 636091"/>
                    <a:gd name="connsiteX88" fmla="*/ 167878 w 417678"/>
                    <a:gd name="connsiteY88" fmla="*/ 84825 h 636091"/>
                    <a:gd name="connsiteX89" fmla="*/ 169703 w 417678"/>
                    <a:gd name="connsiteY89" fmla="*/ 86519 h 636091"/>
                    <a:gd name="connsiteX90" fmla="*/ 170062 w 417678"/>
                    <a:gd name="connsiteY90" fmla="*/ 86839 h 636091"/>
                    <a:gd name="connsiteX91" fmla="*/ 172314 w 417678"/>
                    <a:gd name="connsiteY91" fmla="*/ 88620 h 636091"/>
                    <a:gd name="connsiteX92" fmla="*/ 172901 w 417678"/>
                    <a:gd name="connsiteY92" fmla="*/ 89047 h 636091"/>
                    <a:gd name="connsiteX93" fmla="*/ 174877 w 417678"/>
                    <a:gd name="connsiteY93" fmla="*/ 90396 h 636091"/>
                    <a:gd name="connsiteX94" fmla="*/ 175386 w 417678"/>
                    <a:gd name="connsiteY94" fmla="*/ 90726 h 636091"/>
                    <a:gd name="connsiteX95" fmla="*/ 177856 w 417678"/>
                    <a:gd name="connsiteY95" fmla="*/ 92167 h 636091"/>
                    <a:gd name="connsiteX96" fmla="*/ 178458 w 417678"/>
                    <a:gd name="connsiteY96" fmla="*/ 92483 h 636091"/>
                    <a:gd name="connsiteX97" fmla="*/ 180583 w 417678"/>
                    <a:gd name="connsiteY97" fmla="*/ 93541 h 636091"/>
                    <a:gd name="connsiteX98" fmla="*/ 181209 w 417678"/>
                    <a:gd name="connsiteY98" fmla="*/ 93832 h 636091"/>
                    <a:gd name="connsiteX99" fmla="*/ 183859 w 417678"/>
                    <a:gd name="connsiteY99" fmla="*/ 94953 h 636091"/>
                    <a:gd name="connsiteX100" fmla="*/ 184427 w 417678"/>
                    <a:gd name="connsiteY100" fmla="*/ 95162 h 636091"/>
                    <a:gd name="connsiteX101" fmla="*/ 186713 w 417678"/>
                    <a:gd name="connsiteY101" fmla="*/ 95967 h 636091"/>
                    <a:gd name="connsiteX102" fmla="*/ 187416 w 417678"/>
                    <a:gd name="connsiteY102" fmla="*/ 96195 h 636091"/>
                    <a:gd name="connsiteX103" fmla="*/ 190211 w 417678"/>
                    <a:gd name="connsiteY103" fmla="*/ 97001 h 636091"/>
                    <a:gd name="connsiteX104" fmla="*/ 190682 w 417678"/>
                    <a:gd name="connsiteY104" fmla="*/ 97118 h 636091"/>
                    <a:gd name="connsiteX105" fmla="*/ 193148 w 417678"/>
                    <a:gd name="connsiteY105" fmla="*/ 97680 h 636091"/>
                    <a:gd name="connsiteX106" fmla="*/ 193905 w 417678"/>
                    <a:gd name="connsiteY106" fmla="*/ 97836 h 636091"/>
                    <a:gd name="connsiteX107" fmla="*/ 196807 w 417678"/>
                    <a:gd name="connsiteY107" fmla="*/ 98345 h 636091"/>
                    <a:gd name="connsiteX108" fmla="*/ 197079 w 417678"/>
                    <a:gd name="connsiteY108" fmla="*/ 98379 h 636091"/>
                    <a:gd name="connsiteX109" fmla="*/ 199786 w 417678"/>
                    <a:gd name="connsiteY109" fmla="*/ 98709 h 636091"/>
                    <a:gd name="connsiteX110" fmla="*/ 200554 w 417678"/>
                    <a:gd name="connsiteY110" fmla="*/ 98787 h 636091"/>
                    <a:gd name="connsiteX111" fmla="*/ 203485 w 417678"/>
                    <a:gd name="connsiteY111" fmla="*/ 99000 h 636091"/>
                    <a:gd name="connsiteX112" fmla="*/ 203523 w 417678"/>
                    <a:gd name="connsiteY112" fmla="*/ 99000 h 636091"/>
                    <a:gd name="connsiteX113" fmla="*/ 206504 w 417678"/>
                    <a:gd name="connsiteY113" fmla="*/ 99073 h 636091"/>
                    <a:gd name="connsiteX114" fmla="*/ 206858 w 417678"/>
                    <a:gd name="connsiteY114" fmla="*/ 99083 h 636091"/>
                    <a:gd name="connsiteX115" fmla="*/ 207425 w 417678"/>
                    <a:gd name="connsiteY115" fmla="*/ 99068 h 636091"/>
                    <a:gd name="connsiteX116" fmla="*/ 208741 w 417678"/>
                    <a:gd name="connsiteY116" fmla="*/ 99049 h 636091"/>
                    <a:gd name="connsiteX117" fmla="*/ 209783 w 417678"/>
                    <a:gd name="connsiteY117" fmla="*/ 99015 h 636091"/>
                    <a:gd name="connsiteX118" fmla="*/ 211099 w 417678"/>
                    <a:gd name="connsiteY118" fmla="*/ 98947 h 636091"/>
                    <a:gd name="connsiteX119" fmla="*/ 212128 w 417678"/>
                    <a:gd name="connsiteY119" fmla="*/ 98879 h 636091"/>
                    <a:gd name="connsiteX120" fmla="*/ 213457 w 417678"/>
                    <a:gd name="connsiteY120" fmla="*/ 98763 h 636091"/>
                    <a:gd name="connsiteX121" fmla="*/ 214457 w 417678"/>
                    <a:gd name="connsiteY121" fmla="*/ 98666 h 636091"/>
                    <a:gd name="connsiteX122" fmla="*/ 215796 w 417678"/>
                    <a:gd name="connsiteY122" fmla="*/ 98506 h 636091"/>
                    <a:gd name="connsiteX123" fmla="*/ 216763 w 417678"/>
                    <a:gd name="connsiteY123" fmla="*/ 98379 h 636091"/>
                    <a:gd name="connsiteX124" fmla="*/ 218131 w 417678"/>
                    <a:gd name="connsiteY124" fmla="*/ 98166 h 636091"/>
                    <a:gd name="connsiteX125" fmla="*/ 219043 w 417678"/>
                    <a:gd name="connsiteY125" fmla="*/ 98015 h 636091"/>
                    <a:gd name="connsiteX126" fmla="*/ 220450 w 417678"/>
                    <a:gd name="connsiteY126" fmla="*/ 97748 h 636091"/>
                    <a:gd name="connsiteX127" fmla="*/ 221300 w 417678"/>
                    <a:gd name="connsiteY127" fmla="*/ 97583 h 636091"/>
                    <a:gd name="connsiteX128" fmla="*/ 222815 w 417678"/>
                    <a:gd name="connsiteY128" fmla="*/ 97234 h 636091"/>
                    <a:gd name="connsiteX129" fmla="*/ 223518 w 417678"/>
                    <a:gd name="connsiteY129" fmla="*/ 97074 h 636091"/>
                    <a:gd name="connsiteX130" fmla="*/ 225697 w 417678"/>
                    <a:gd name="connsiteY130" fmla="*/ 96496 h 636091"/>
                    <a:gd name="connsiteX131" fmla="*/ 260226 w 417678"/>
                    <a:gd name="connsiteY131" fmla="*/ 72338 h 636091"/>
                    <a:gd name="connsiteX132" fmla="*/ 261517 w 417678"/>
                    <a:gd name="connsiteY132" fmla="*/ 70047 h 636091"/>
                    <a:gd name="connsiteX133" fmla="*/ 261827 w 417678"/>
                    <a:gd name="connsiteY133" fmla="*/ 69451 h 636091"/>
                    <a:gd name="connsiteX134" fmla="*/ 262851 w 417678"/>
                    <a:gd name="connsiteY134" fmla="*/ 67306 h 636091"/>
                    <a:gd name="connsiteX135" fmla="*/ 262968 w 417678"/>
                    <a:gd name="connsiteY135" fmla="*/ 67048 h 636091"/>
                    <a:gd name="connsiteX136" fmla="*/ 263764 w 417678"/>
                    <a:gd name="connsiteY136" fmla="*/ 65083 h 636091"/>
                    <a:gd name="connsiteX137" fmla="*/ 274386 w 417678"/>
                    <a:gd name="connsiteY137" fmla="*/ 64806 h 636091"/>
                    <a:gd name="connsiteX138" fmla="*/ 283064 w 417678"/>
                    <a:gd name="connsiteY138" fmla="*/ 64219 h 636091"/>
                    <a:gd name="connsiteX139" fmla="*/ 297347 w 417678"/>
                    <a:gd name="connsiteY139" fmla="*/ 63695 h 636091"/>
                    <a:gd name="connsiteX140" fmla="*/ 291232 w 417678"/>
                    <a:gd name="connsiteY140" fmla="*/ 90357 h 636091"/>
                    <a:gd name="connsiteX141" fmla="*/ 288291 w 417678"/>
                    <a:gd name="connsiteY141" fmla="*/ 100534 h 636091"/>
                    <a:gd name="connsiteX142" fmla="*/ 284215 w 417678"/>
                    <a:gd name="connsiteY142" fmla="*/ 115578 h 636091"/>
                    <a:gd name="connsiteX143" fmla="*/ 282821 w 417678"/>
                    <a:gd name="connsiteY143" fmla="*/ 120684 h 636091"/>
                    <a:gd name="connsiteX144" fmla="*/ 141343 w 417678"/>
                    <a:gd name="connsiteY144" fmla="*/ 120223 h 636091"/>
                    <a:gd name="connsiteX145" fmla="*/ 128428 w 417678"/>
                    <a:gd name="connsiteY145" fmla="*/ 68116 h 636091"/>
                    <a:gd name="connsiteX146" fmla="*/ 157435 w 417678"/>
                    <a:gd name="connsiteY146" fmla="*/ 67995 h 636091"/>
                    <a:gd name="connsiteX147" fmla="*/ 73512 w 417678"/>
                    <a:gd name="connsiteY147" fmla="*/ 81481 h 636091"/>
                    <a:gd name="connsiteX148" fmla="*/ 121158 w 417678"/>
                    <a:gd name="connsiteY148" fmla="*/ 80428 h 636091"/>
                    <a:gd name="connsiteX149" fmla="*/ 132738 w 417678"/>
                    <a:gd name="connsiteY149" fmla="*/ 127133 h 636091"/>
                    <a:gd name="connsiteX150" fmla="*/ 91346 w 417678"/>
                    <a:gd name="connsiteY150" fmla="*/ 127497 h 636091"/>
                    <a:gd name="connsiteX151" fmla="*/ 47107 w 417678"/>
                    <a:gd name="connsiteY151" fmla="*/ 128017 h 636091"/>
                    <a:gd name="connsiteX152" fmla="*/ 44782 w 417678"/>
                    <a:gd name="connsiteY152" fmla="*/ 130443 h 636091"/>
                    <a:gd name="connsiteX153" fmla="*/ 43865 w 417678"/>
                    <a:gd name="connsiteY153" fmla="*/ 161948 h 636091"/>
                    <a:gd name="connsiteX154" fmla="*/ 26637 w 417678"/>
                    <a:gd name="connsiteY154" fmla="*/ 161420 h 636091"/>
                    <a:gd name="connsiteX155" fmla="*/ 29543 w 417678"/>
                    <a:gd name="connsiteY155" fmla="*/ 82248 h 636091"/>
                    <a:gd name="connsiteX156" fmla="*/ 73512 w 417678"/>
                    <a:gd name="connsiteY156" fmla="*/ 81481 h 636091"/>
                    <a:gd name="connsiteX157" fmla="*/ 390858 w 417678"/>
                    <a:gd name="connsiteY157" fmla="*/ 590424 h 636091"/>
                    <a:gd name="connsiteX158" fmla="*/ 381614 w 417678"/>
                    <a:gd name="connsiteY158" fmla="*/ 620722 h 636091"/>
                    <a:gd name="connsiteX159" fmla="*/ 354486 w 417678"/>
                    <a:gd name="connsiteY159" fmla="*/ 625919 h 636091"/>
                    <a:gd name="connsiteX160" fmla="*/ 10195 w 417678"/>
                    <a:gd name="connsiteY160" fmla="*/ 613258 h 636091"/>
                    <a:gd name="connsiteX161" fmla="*/ 19857 w 417678"/>
                    <a:gd name="connsiteY161" fmla="*/ 348051 h 636091"/>
                    <a:gd name="connsiteX162" fmla="*/ 26452 w 417678"/>
                    <a:gd name="connsiteY162" fmla="*/ 166428 h 636091"/>
                    <a:gd name="connsiteX163" fmla="*/ 43714 w 417678"/>
                    <a:gd name="connsiteY163" fmla="*/ 166957 h 636091"/>
                    <a:gd name="connsiteX164" fmla="*/ 31543 w 417678"/>
                    <a:gd name="connsiteY164" fmla="*/ 583941 h 636091"/>
                    <a:gd name="connsiteX165" fmla="*/ 33897 w 417678"/>
                    <a:gd name="connsiteY165" fmla="*/ 586513 h 636091"/>
                    <a:gd name="connsiteX166" fmla="*/ 346459 w 417678"/>
                    <a:gd name="connsiteY166" fmla="*/ 605498 h 636091"/>
                    <a:gd name="connsiteX167" fmla="*/ 351578 w 417678"/>
                    <a:gd name="connsiteY167" fmla="*/ 605697 h 636091"/>
                    <a:gd name="connsiteX168" fmla="*/ 364027 w 417678"/>
                    <a:gd name="connsiteY168" fmla="*/ 602746 h 636091"/>
                    <a:gd name="connsiteX169" fmla="*/ 373727 w 417678"/>
                    <a:gd name="connsiteY169" fmla="*/ 576997 h 636091"/>
                    <a:gd name="connsiteX170" fmla="*/ 381308 w 417678"/>
                    <a:gd name="connsiteY170" fmla="*/ 172281 h 636091"/>
                    <a:gd name="connsiteX171" fmla="*/ 405646 w 417678"/>
                    <a:gd name="connsiteY171" fmla="*/ 171858 h 636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</a:cxnLst>
                  <a:rect l="l" t="t" r="r" b="b"/>
                  <a:pathLst>
                    <a:path w="417678" h="636091">
                      <a:moveTo>
                        <a:pt x="402963" y="76915"/>
                      </a:moveTo>
                      <a:cubicBezTo>
                        <a:pt x="396751" y="73348"/>
                        <a:pt x="389549" y="72984"/>
                        <a:pt x="383763" y="72692"/>
                      </a:cubicBezTo>
                      <a:lnTo>
                        <a:pt x="306853" y="68795"/>
                      </a:lnTo>
                      <a:cubicBezTo>
                        <a:pt x="307304" y="65578"/>
                        <a:pt x="307553" y="62394"/>
                        <a:pt x="307484" y="59303"/>
                      </a:cubicBezTo>
                      <a:cubicBezTo>
                        <a:pt x="307436" y="57022"/>
                        <a:pt x="305849" y="55061"/>
                        <a:pt x="303631" y="54537"/>
                      </a:cubicBezTo>
                      <a:cubicBezTo>
                        <a:pt x="297016" y="52975"/>
                        <a:pt x="289490" y="53620"/>
                        <a:pt x="282210" y="54246"/>
                      </a:cubicBezTo>
                      <a:cubicBezTo>
                        <a:pt x="279317" y="54494"/>
                        <a:pt x="276585" y="54727"/>
                        <a:pt x="274106" y="54799"/>
                      </a:cubicBezTo>
                      <a:cubicBezTo>
                        <a:pt x="271489" y="54872"/>
                        <a:pt x="268869" y="54935"/>
                        <a:pt x="266249" y="54998"/>
                      </a:cubicBezTo>
                      <a:cubicBezTo>
                        <a:pt x="267306" y="46700"/>
                        <a:pt x="266122" y="38042"/>
                        <a:pt x="262769" y="30462"/>
                      </a:cubicBezTo>
                      <a:cubicBezTo>
                        <a:pt x="258013" y="19717"/>
                        <a:pt x="248161" y="10758"/>
                        <a:pt x="235020" y="5241"/>
                      </a:cubicBezTo>
                      <a:cubicBezTo>
                        <a:pt x="222790" y="101"/>
                        <a:pt x="209289" y="-1340"/>
                        <a:pt x="197996" y="1281"/>
                      </a:cubicBezTo>
                      <a:cubicBezTo>
                        <a:pt x="181219" y="5158"/>
                        <a:pt x="166501" y="17363"/>
                        <a:pt x="159579" y="33126"/>
                      </a:cubicBezTo>
                      <a:cubicBezTo>
                        <a:pt x="156061" y="41138"/>
                        <a:pt x="154620" y="49835"/>
                        <a:pt x="155368" y="58022"/>
                      </a:cubicBezTo>
                      <a:cubicBezTo>
                        <a:pt x="132053" y="58556"/>
                        <a:pt x="125643" y="58065"/>
                        <a:pt x="123900" y="57697"/>
                      </a:cubicBezTo>
                      <a:cubicBezTo>
                        <a:pt x="122003" y="57308"/>
                        <a:pt x="120057" y="57905"/>
                        <a:pt x="118703" y="59293"/>
                      </a:cubicBezTo>
                      <a:cubicBezTo>
                        <a:pt x="117339" y="60686"/>
                        <a:pt x="116791" y="62656"/>
                        <a:pt x="117247" y="64632"/>
                      </a:cubicBezTo>
                      <a:lnTo>
                        <a:pt x="118722" y="70586"/>
                      </a:lnTo>
                      <a:cubicBezTo>
                        <a:pt x="103741" y="71858"/>
                        <a:pt x="88464" y="71668"/>
                        <a:pt x="73652" y="71465"/>
                      </a:cubicBezTo>
                      <a:cubicBezTo>
                        <a:pt x="57492" y="71246"/>
                        <a:pt x="40783" y="71018"/>
                        <a:pt x="24205" y="72673"/>
                      </a:cubicBezTo>
                      <a:cubicBezTo>
                        <a:pt x="21716" y="72920"/>
                        <a:pt x="19794" y="74968"/>
                        <a:pt x="19697" y="77473"/>
                      </a:cubicBezTo>
                      <a:cubicBezTo>
                        <a:pt x="16416" y="166311"/>
                        <a:pt x="13077" y="258519"/>
                        <a:pt x="9850" y="347687"/>
                      </a:cubicBezTo>
                      <a:cubicBezTo>
                        <a:pt x="6623" y="436857"/>
                        <a:pt x="3284" y="529064"/>
                        <a:pt x="3" y="617897"/>
                      </a:cubicBezTo>
                      <a:cubicBezTo>
                        <a:pt x="-45" y="619227"/>
                        <a:pt x="435" y="620518"/>
                        <a:pt x="1338" y="621489"/>
                      </a:cubicBezTo>
                      <a:cubicBezTo>
                        <a:pt x="2241" y="622464"/>
                        <a:pt x="3498" y="623037"/>
                        <a:pt x="4822" y="623085"/>
                      </a:cubicBezTo>
                      <a:lnTo>
                        <a:pt x="354117" y="635931"/>
                      </a:lnTo>
                      <a:cubicBezTo>
                        <a:pt x="356170" y="636009"/>
                        <a:pt x="358446" y="636091"/>
                        <a:pt x="360863" y="636091"/>
                      </a:cubicBezTo>
                      <a:cubicBezTo>
                        <a:pt x="369598" y="636091"/>
                        <a:pt x="380100" y="634994"/>
                        <a:pt x="388010" y="628428"/>
                      </a:cubicBezTo>
                      <a:cubicBezTo>
                        <a:pt x="398969" y="619334"/>
                        <a:pt x="400395" y="604227"/>
                        <a:pt x="400871" y="590779"/>
                      </a:cubicBezTo>
                      <a:lnTo>
                        <a:pt x="417584" y="117685"/>
                      </a:lnTo>
                      <a:cubicBezTo>
                        <a:pt x="418104" y="102912"/>
                        <a:pt x="416915" y="84932"/>
                        <a:pt x="402963" y="76915"/>
                      </a:cubicBezTo>
                      <a:close/>
                      <a:moveTo>
                        <a:pt x="383259" y="82694"/>
                      </a:moveTo>
                      <a:cubicBezTo>
                        <a:pt x="388218" y="82942"/>
                        <a:pt x="393844" y="83228"/>
                        <a:pt x="397968" y="85601"/>
                      </a:cubicBezTo>
                      <a:cubicBezTo>
                        <a:pt x="407286" y="90954"/>
                        <a:pt x="407994" y="105368"/>
                        <a:pt x="407572" y="117330"/>
                      </a:cubicBezTo>
                      <a:lnTo>
                        <a:pt x="405825" y="166850"/>
                      </a:lnTo>
                      <a:lnTo>
                        <a:pt x="381400" y="167273"/>
                      </a:lnTo>
                      <a:lnTo>
                        <a:pt x="382031" y="133641"/>
                      </a:lnTo>
                      <a:cubicBezTo>
                        <a:pt x="382055" y="132263"/>
                        <a:pt x="380964" y="131123"/>
                        <a:pt x="379585" y="131094"/>
                      </a:cubicBezTo>
                      <a:lnTo>
                        <a:pt x="290941" y="129045"/>
                      </a:lnTo>
                      <a:cubicBezTo>
                        <a:pt x="291921" y="125410"/>
                        <a:pt x="292906" y="121790"/>
                        <a:pt x="293882" y="118228"/>
                      </a:cubicBezTo>
                      <a:cubicBezTo>
                        <a:pt x="295260" y="113191"/>
                        <a:pt x="296634" y="108158"/>
                        <a:pt x="297978" y="103111"/>
                      </a:cubicBezTo>
                      <a:cubicBezTo>
                        <a:pt x="298803" y="99991"/>
                        <a:pt x="299788" y="96715"/>
                        <a:pt x="300832" y="93245"/>
                      </a:cubicBezTo>
                      <a:cubicBezTo>
                        <a:pt x="302224" y="88605"/>
                        <a:pt x="303699" y="83694"/>
                        <a:pt x="304908" y="78730"/>
                      </a:cubicBezTo>
                      <a:close/>
                      <a:moveTo>
                        <a:pt x="49722" y="132864"/>
                      </a:moveTo>
                      <a:cubicBezTo>
                        <a:pt x="63655" y="131996"/>
                        <a:pt x="77671" y="132253"/>
                        <a:pt x="91254" y="132505"/>
                      </a:cubicBezTo>
                      <a:cubicBezTo>
                        <a:pt x="105182" y="132762"/>
                        <a:pt x="119571" y="133015"/>
                        <a:pt x="133960" y="132078"/>
                      </a:cubicBezTo>
                      <a:lnTo>
                        <a:pt x="137309" y="145594"/>
                      </a:lnTo>
                      <a:cubicBezTo>
                        <a:pt x="137863" y="147826"/>
                        <a:pt x="139872" y="149399"/>
                        <a:pt x="142173" y="149399"/>
                      </a:cubicBezTo>
                      <a:cubicBezTo>
                        <a:pt x="142176" y="149399"/>
                        <a:pt x="142176" y="149399"/>
                        <a:pt x="142186" y="149399"/>
                      </a:cubicBezTo>
                      <a:lnTo>
                        <a:pt x="281856" y="149064"/>
                      </a:lnTo>
                      <a:cubicBezTo>
                        <a:pt x="284151" y="149059"/>
                        <a:pt x="286145" y="147492"/>
                        <a:pt x="286703" y="145269"/>
                      </a:cubicBezTo>
                      <a:cubicBezTo>
                        <a:pt x="287635" y="141532"/>
                        <a:pt x="288615" y="137772"/>
                        <a:pt x="289605" y="134025"/>
                      </a:cubicBezTo>
                      <a:lnTo>
                        <a:pt x="376975" y="136039"/>
                      </a:lnTo>
                      <a:lnTo>
                        <a:pt x="368724" y="576904"/>
                      </a:lnTo>
                      <a:cubicBezTo>
                        <a:pt x="368554" y="585824"/>
                        <a:pt x="367550" y="594612"/>
                        <a:pt x="361357" y="598510"/>
                      </a:cubicBezTo>
                      <a:cubicBezTo>
                        <a:pt x="357510" y="600936"/>
                        <a:pt x="352467" y="600844"/>
                        <a:pt x="346764" y="600500"/>
                      </a:cubicBezTo>
                      <a:lnTo>
                        <a:pt x="36619" y="581661"/>
                      </a:lnTo>
                      <a:close/>
                      <a:moveTo>
                        <a:pt x="142585" y="125236"/>
                      </a:moveTo>
                      <a:lnTo>
                        <a:pt x="281468" y="125692"/>
                      </a:lnTo>
                      <a:cubicBezTo>
                        <a:pt x="280269" y="130122"/>
                        <a:pt x="279080" y="134587"/>
                        <a:pt x="277940" y="139058"/>
                      </a:cubicBezTo>
                      <a:lnTo>
                        <a:pt x="146088" y="139373"/>
                      </a:lnTo>
                      <a:close/>
                      <a:moveTo>
                        <a:pt x="168747" y="37154"/>
                      </a:moveTo>
                      <a:cubicBezTo>
                        <a:pt x="174424" y="24225"/>
                        <a:pt x="186494" y="14219"/>
                        <a:pt x="200253" y="11040"/>
                      </a:cubicBezTo>
                      <a:cubicBezTo>
                        <a:pt x="203116" y="10375"/>
                        <a:pt x="206203" y="10050"/>
                        <a:pt x="209414" y="10050"/>
                      </a:cubicBezTo>
                      <a:cubicBezTo>
                        <a:pt x="226435" y="10050"/>
                        <a:pt x="246789" y="19110"/>
                        <a:pt x="253607" y="34514"/>
                      </a:cubicBezTo>
                      <a:cubicBezTo>
                        <a:pt x="256926" y="42012"/>
                        <a:pt x="257537" y="50864"/>
                        <a:pt x="255295" y="58798"/>
                      </a:cubicBezTo>
                      <a:cubicBezTo>
                        <a:pt x="255290" y="58803"/>
                        <a:pt x="255290" y="58808"/>
                        <a:pt x="255290" y="58813"/>
                      </a:cubicBezTo>
                      <a:cubicBezTo>
                        <a:pt x="255086" y="59546"/>
                        <a:pt x="254854" y="60274"/>
                        <a:pt x="254602" y="60992"/>
                      </a:cubicBezTo>
                      <a:cubicBezTo>
                        <a:pt x="253839" y="63137"/>
                        <a:pt x="252864" y="65185"/>
                        <a:pt x="251690" y="67102"/>
                      </a:cubicBezTo>
                      <a:cubicBezTo>
                        <a:pt x="248564" y="72193"/>
                        <a:pt x="243968" y="76638"/>
                        <a:pt x="238237" y="80215"/>
                      </a:cubicBezTo>
                      <a:cubicBezTo>
                        <a:pt x="237596" y="80612"/>
                        <a:pt x="236947" y="80996"/>
                        <a:pt x="236282" y="81370"/>
                      </a:cubicBezTo>
                      <a:cubicBezTo>
                        <a:pt x="234292" y="82495"/>
                        <a:pt x="232176" y="83524"/>
                        <a:pt x="229948" y="84442"/>
                      </a:cubicBezTo>
                      <a:cubicBezTo>
                        <a:pt x="227726" y="85359"/>
                        <a:pt x="225386" y="86169"/>
                        <a:pt x="222955" y="86863"/>
                      </a:cubicBezTo>
                      <a:cubicBezTo>
                        <a:pt x="198467" y="93842"/>
                        <a:pt x="177754" y="84403"/>
                        <a:pt x="169951" y="71460"/>
                      </a:cubicBezTo>
                      <a:cubicBezTo>
                        <a:pt x="168204" y="68567"/>
                        <a:pt x="166908" y="65306"/>
                        <a:pt x="166102" y="61773"/>
                      </a:cubicBezTo>
                      <a:cubicBezTo>
                        <a:pt x="166088" y="61720"/>
                        <a:pt x="166078" y="61671"/>
                        <a:pt x="166063" y="61618"/>
                      </a:cubicBezTo>
                      <a:cubicBezTo>
                        <a:pt x="165961" y="61220"/>
                        <a:pt x="165879" y="60812"/>
                        <a:pt x="165796" y="60361"/>
                      </a:cubicBezTo>
                      <a:cubicBezTo>
                        <a:pt x="164384" y="52946"/>
                        <a:pt x="165432" y="44705"/>
                        <a:pt x="168747" y="37154"/>
                      </a:cubicBezTo>
                      <a:close/>
                      <a:moveTo>
                        <a:pt x="157435" y="67995"/>
                      </a:moveTo>
                      <a:cubicBezTo>
                        <a:pt x="157711" y="68839"/>
                        <a:pt x="158016" y="69669"/>
                        <a:pt x="158342" y="70489"/>
                      </a:cubicBezTo>
                      <a:cubicBezTo>
                        <a:pt x="158420" y="70683"/>
                        <a:pt x="158502" y="70868"/>
                        <a:pt x="158580" y="71062"/>
                      </a:cubicBezTo>
                      <a:cubicBezTo>
                        <a:pt x="158895" y="71819"/>
                        <a:pt x="159230" y="72561"/>
                        <a:pt x="159579" y="73294"/>
                      </a:cubicBezTo>
                      <a:cubicBezTo>
                        <a:pt x="159701" y="73542"/>
                        <a:pt x="159823" y="73794"/>
                        <a:pt x="159948" y="74037"/>
                      </a:cubicBezTo>
                      <a:cubicBezTo>
                        <a:pt x="160394" y="74925"/>
                        <a:pt x="160865" y="75798"/>
                        <a:pt x="161376" y="76638"/>
                      </a:cubicBezTo>
                      <a:cubicBezTo>
                        <a:pt x="161904" y="77511"/>
                        <a:pt x="162467" y="78346"/>
                        <a:pt x="163044" y="79166"/>
                      </a:cubicBezTo>
                      <a:cubicBezTo>
                        <a:pt x="163195" y="79380"/>
                        <a:pt x="163350" y="79588"/>
                        <a:pt x="163500" y="79797"/>
                      </a:cubicBezTo>
                      <a:cubicBezTo>
                        <a:pt x="164039" y="80525"/>
                        <a:pt x="164592" y="81238"/>
                        <a:pt x="165170" y="81923"/>
                      </a:cubicBezTo>
                      <a:cubicBezTo>
                        <a:pt x="165233" y="81996"/>
                        <a:pt x="165292" y="82078"/>
                        <a:pt x="165355" y="82151"/>
                      </a:cubicBezTo>
                      <a:cubicBezTo>
                        <a:pt x="165995" y="82893"/>
                        <a:pt x="166660" y="83607"/>
                        <a:pt x="167339" y="84296"/>
                      </a:cubicBezTo>
                      <a:cubicBezTo>
                        <a:pt x="167519" y="84475"/>
                        <a:pt x="167698" y="84650"/>
                        <a:pt x="167878" y="84825"/>
                      </a:cubicBezTo>
                      <a:cubicBezTo>
                        <a:pt x="168470" y="85407"/>
                        <a:pt x="169077" y="85975"/>
                        <a:pt x="169703" y="86519"/>
                      </a:cubicBezTo>
                      <a:cubicBezTo>
                        <a:pt x="169824" y="86625"/>
                        <a:pt x="169941" y="86732"/>
                        <a:pt x="170062" y="86839"/>
                      </a:cubicBezTo>
                      <a:cubicBezTo>
                        <a:pt x="170795" y="87460"/>
                        <a:pt x="171547" y="88052"/>
                        <a:pt x="172314" y="88620"/>
                      </a:cubicBezTo>
                      <a:cubicBezTo>
                        <a:pt x="172507" y="88765"/>
                        <a:pt x="172707" y="88906"/>
                        <a:pt x="172901" y="89047"/>
                      </a:cubicBezTo>
                      <a:cubicBezTo>
                        <a:pt x="173546" y="89513"/>
                        <a:pt x="174207" y="89959"/>
                        <a:pt x="174877" y="90396"/>
                      </a:cubicBezTo>
                      <a:cubicBezTo>
                        <a:pt x="175046" y="90503"/>
                        <a:pt x="175216" y="90619"/>
                        <a:pt x="175386" y="90726"/>
                      </a:cubicBezTo>
                      <a:cubicBezTo>
                        <a:pt x="176196" y="91231"/>
                        <a:pt x="177016" y="91706"/>
                        <a:pt x="177856" y="92167"/>
                      </a:cubicBezTo>
                      <a:cubicBezTo>
                        <a:pt x="178055" y="92274"/>
                        <a:pt x="178258" y="92376"/>
                        <a:pt x="178458" y="92483"/>
                      </a:cubicBezTo>
                      <a:cubicBezTo>
                        <a:pt x="179162" y="92852"/>
                        <a:pt x="179870" y="93206"/>
                        <a:pt x="180583" y="93541"/>
                      </a:cubicBezTo>
                      <a:cubicBezTo>
                        <a:pt x="180791" y="93638"/>
                        <a:pt x="181000" y="93740"/>
                        <a:pt x="181209" y="93832"/>
                      </a:cubicBezTo>
                      <a:cubicBezTo>
                        <a:pt x="182082" y="94230"/>
                        <a:pt x="182966" y="94604"/>
                        <a:pt x="183859" y="94953"/>
                      </a:cubicBezTo>
                      <a:cubicBezTo>
                        <a:pt x="184049" y="95026"/>
                        <a:pt x="184238" y="95089"/>
                        <a:pt x="184427" y="95162"/>
                      </a:cubicBezTo>
                      <a:cubicBezTo>
                        <a:pt x="185180" y="95448"/>
                        <a:pt x="185946" y="95715"/>
                        <a:pt x="186713" y="95967"/>
                      </a:cubicBezTo>
                      <a:cubicBezTo>
                        <a:pt x="186946" y="96045"/>
                        <a:pt x="187183" y="96123"/>
                        <a:pt x="187416" y="96195"/>
                      </a:cubicBezTo>
                      <a:cubicBezTo>
                        <a:pt x="188344" y="96487"/>
                        <a:pt x="189271" y="96758"/>
                        <a:pt x="190211" y="97001"/>
                      </a:cubicBezTo>
                      <a:cubicBezTo>
                        <a:pt x="190366" y="97040"/>
                        <a:pt x="190522" y="97074"/>
                        <a:pt x="190682" y="97118"/>
                      </a:cubicBezTo>
                      <a:cubicBezTo>
                        <a:pt x="191498" y="97321"/>
                        <a:pt x="192323" y="97511"/>
                        <a:pt x="193148" y="97680"/>
                      </a:cubicBezTo>
                      <a:cubicBezTo>
                        <a:pt x="193400" y="97734"/>
                        <a:pt x="193652" y="97787"/>
                        <a:pt x="193905" y="97836"/>
                      </a:cubicBezTo>
                      <a:cubicBezTo>
                        <a:pt x="194866" y="98025"/>
                        <a:pt x="195832" y="98200"/>
                        <a:pt x="196807" y="98345"/>
                      </a:cubicBezTo>
                      <a:cubicBezTo>
                        <a:pt x="196894" y="98360"/>
                        <a:pt x="196987" y="98365"/>
                        <a:pt x="197079" y="98379"/>
                      </a:cubicBezTo>
                      <a:cubicBezTo>
                        <a:pt x="197976" y="98510"/>
                        <a:pt x="198879" y="98617"/>
                        <a:pt x="199786" y="98709"/>
                      </a:cubicBezTo>
                      <a:cubicBezTo>
                        <a:pt x="200044" y="98738"/>
                        <a:pt x="200297" y="98763"/>
                        <a:pt x="200554" y="98787"/>
                      </a:cubicBezTo>
                      <a:cubicBezTo>
                        <a:pt x="201529" y="98874"/>
                        <a:pt x="202504" y="98952"/>
                        <a:pt x="203485" y="99000"/>
                      </a:cubicBezTo>
                      <a:cubicBezTo>
                        <a:pt x="203499" y="99000"/>
                        <a:pt x="203509" y="99000"/>
                        <a:pt x="203523" y="99000"/>
                      </a:cubicBezTo>
                      <a:cubicBezTo>
                        <a:pt x="204518" y="99049"/>
                        <a:pt x="205508" y="99068"/>
                        <a:pt x="206504" y="99073"/>
                      </a:cubicBezTo>
                      <a:cubicBezTo>
                        <a:pt x="206619" y="99073"/>
                        <a:pt x="206741" y="99083"/>
                        <a:pt x="206858" y="99083"/>
                      </a:cubicBezTo>
                      <a:cubicBezTo>
                        <a:pt x="207046" y="99083"/>
                        <a:pt x="207237" y="99073"/>
                        <a:pt x="207425" y="99068"/>
                      </a:cubicBezTo>
                      <a:cubicBezTo>
                        <a:pt x="207866" y="99068"/>
                        <a:pt x="208304" y="99059"/>
                        <a:pt x="208741" y="99049"/>
                      </a:cubicBezTo>
                      <a:cubicBezTo>
                        <a:pt x="209090" y="99039"/>
                        <a:pt x="209439" y="99025"/>
                        <a:pt x="209783" y="99015"/>
                      </a:cubicBezTo>
                      <a:cubicBezTo>
                        <a:pt x="210226" y="98996"/>
                        <a:pt x="210662" y="98971"/>
                        <a:pt x="211099" y="98947"/>
                      </a:cubicBezTo>
                      <a:cubicBezTo>
                        <a:pt x="211443" y="98923"/>
                        <a:pt x="211789" y="98903"/>
                        <a:pt x="212128" y="98879"/>
                      </a:cubicBezTo>
                      <a:cubicBezTo>
                        <a:pt x="212570" y="98845"/>
                        <a:pt x="213016" y="98806"/>
                        <a:pt x="213457" y="98763"/>
                      </a:cubicBezTo>
                      <a:cubicBezTo>
                        <a:pt x="213788" y="98734"/>
                        <a:pt x="214123" y="98700"/>
                        <a:pt x="214457" y="98666"/>
                      </a:cubicBezTo>
                      <a:cubicBezTo>
                        <a:pt x="214903" y="98617"/>
                        <a:pt x="215350" y="98559"/>
                        <a:pt x="215796" y="98506"/>
                      </a:cubicBezTo>
                      <a:cubicBezTo>
                        <a:pt x="216117" y="98462"/>
                        <a:pt x="216442" y="98423"/>
                        <a:pt x="216763" y="98379"/>
                      </a:cubicBezTo>
                      <a:cubicBezTo>
                        <a:pt x="217219" y="98316"/>
                        <a:pt x="217675" y="98239"/>
                        <a:pt x="218131" y="98166"/>
                      </a:cubicBezTo>
                      <a:cubicBezTo>
                        <a:pt x="218436" y="98117"/>
                        <a:pt x="218742" y="98069"/>
                        <a:pt x="219043" y="98015"/>
                      </a:cubicBezTo>
                      <a:cubicBezTo>
                        <a:pt x="219514" y="97933"/>
                        <a:pt x="219984" y="97841"/>
                        <a:pt x="220450" y="97748"/>
                      </a:cubicBezTo>
                      <a:cubicBezTo>
                        <a:pt x="220732" y="97695"/>
                        <a:pt x="221018" y="97642"/>
                        <a:pt x="221300" y="97583"/>
                      </a:cubicBezTo>
                      <a:cubicBezTo>
                        <a:pt x="221810" y="97472"/>
                        <a:pt x="222314" y="97355"/>
                        <a:pt x="222815" y="97234"/>
                      </a:cubicBezTo>
                      <a:cubicBezTo>
                        <a:pt x="223052" y="97181"/>
                        <a:pt x="223285" y="97132"/>
                        <a:pt x="223518" y="97074"/>
                      </a:cubicBezTo>
                      <a:cubicBezTo>
                        <a:pt x="224251" y="96889"/>
                        <a:pt x="224979" y="96700"/>
                        <a:pt x="225697" y="96496"/>
                      </a:cubicBezTo>
                      <a:cubicBezTo>
                        <a:pt x="241086" y="92109"/>
                        <a:pt x="253345" y="83534"/>
                        <a:pt x="260226" y="72338"/>
                      </a:cubicBezTo>
                      <a:cubicBezTo>
                        <a:pt x="260682" y="71591"/>
                        <a:pt x="261109" y="70824"/>
                        <a:pt x="261517" y="70047"/>
                      </a:cubicBezTo>
                      <a:cubicBezTo>
                        <a:pt x="261624" y="69849"/>
                        <a:pt x="261726" y="69650"/>
                        <a:pt x="261827" y="69451"/>
                      </a:cubicBezTo>
                      <a:cubicBezTo>
                        <a:pt x="262186" y="68742"/>
                        <a:pt x="262531" y="68029"/>
                        <a:pt x="262851" y="67306"/>
                      </a:cubicBezTo>
                      <a:cubicBezTo>
                        <a:pt x="262886" y="67218"/>
                        <a:pt x="262929" y="67136"/>
                        <a:pt x="262968" y="67048"/>
                      </a:cubicBezTo>
                      <a:cubicBezTo>
                        <a:pt x="263250" y="66398"/>
                        <a:pt x="263516" y="65743"/>
                        <a:pt x="263764" y="65083"/>
                      </a:cubicBezTo>
                      <a:cubicBezTo>
                        <a:pt x="267306" y="64996"/>
                        <a:pt x="270849" y="64908"/>
                        <a:pt x="274386" y="64806"/>
                      </a:cubicBezTo>
                      <a:cubicBezTo>
                        <a:pt x="277148" y="64729"/>
                        <a:pt x="280022" y="64481"/>
                        <a:pt x="283064" y="64219"/>
                      </a:cubicBezTo>
                      <a:cubicBezTo>
                        <a:pt x="287971" y="63797"/>
                        <a:pt x="293003" y="63365"/>
                        <a:pt x="297347" y="63695"/>
                      </a:cubicBezTo>
                      <a:cubicBezTo>
                        <a:pt x="296725" y="72081"/>
                        <a:pt x="293940" y="81350"/>
                        <a:pt x="291232" y="90357"/>
                      </a:cubicBezTo>
                      <a:cubicBezTo>
                        <a:pt x="290168" y="93905"/>
                        <a:pt x="289159" y="97258"/>
                        <a:pt x="288291" y="100534"/>
                      </a:cubicBezTo>
                      <a:cubicBezTo>
                        <a:pt x="286957" y="105557"/>
                        <a:pt x="285583" y="110565"/>
                        <a:pt x="284215" y="115578"/>
                      </a:cubicBezTo>
                      <a:cubicBezTo>
                        <a:pt x="283753" y="117267"/>
                        <a:pt x="283287" y="118971"/>
                        <a:pt x="282821" y="120684"/>
                      </a:cubicBezTo>
                      <a:lnTo>
                        <a:pt x="141343" y="120223"/>
                      </a:lnTo>
                      <a:lnTo>
                        <a:pt x="128428" y="68116"/>
                      </a:lnTo>
                      <a:cubicBezTo>
                        <a:pt x="133480" y="68325"/>
                        <a:pt x="142119" y="68368"/>
                        <a:pt x="157435" y="67995"/>
                      </a:cubicBezTo>
                      <a:close/>
                      <a:moveTo>
                        <a:pt x="73512" y="81481"/>
                      </a:moveTo>
                      <a:cubicBezTo>
                        <a:pt x="89090" y="81695"/>
                        <a:pt x="105173" y="81899"/>
                        <a:pt x="121158" y="80428"/>
                      </a:cubicBezTo>
                      <a:lnTo>
                        <a:pt x="132738" y="127133"/>
                      </a:lnTo>
                      <a:cubicBezTo>
                        <a:pt x="118848" y="127992"/>
                        <a:pt x="104881" y="127745"/>
                        <a:pt x="91346" y="127497"/>
                      </a:cubicBezTo>
                      <a:cubicBezTo>
                        <a:pt x="76923" y="127230"/>
                        <a:pt x="62005" y="126954"/>
                        <a:pt x="47107" y="128017"/>
                      </a:cubicBezTo>
                      <a:cubicBezTo>
                        <a:pt x="45825" y="128109"/>
                        <a:pt x="44821" y="129157"/>
                        <a:pt x="44782" y="130443"/>
                      </a:cubicBezTo>
                      <a:lnTo>
                        <a:pt x="43865" y="161948"/>
                      </a:lnTo>
                      <a:lnTo>
                        <a:pt x="26637" y="161420"/>
                      </a:lnTo>
                      <a:cubicBezTo>
                        <a:pt x="27607" y="134860"/>
                        <a:pt x="28578" y="108410"/>
                        <a:pt x="29543" y="82248"/>
                      </a:cubicBezTo>
                      <a:cubicBezTo>
                        <a:pt x="44170" y="81083"/>
                        <a:pt x="59064" y="81287"/>
                        <a:pt x="73512" y="81481"/>
                      </a:cubicBezTo>
                      <a:close/>
                      <a:moveTo>
                        <a:pt x="390858" y="590424"/>
                      </a:moveTo>
                      <a:cubicBezTo>
                        <a:pt x="390441" y="602217"/>
                        <a:pt x="389384" y="614273"/>
                        <a:pt x="381614" y="620722"/>
                      </a:cubicBezTo>
                      <a:cubicBezTo>
                        <a:pt x="375005" y="626201"/>
                        <a:pt x="365007" y="626308"/>
                        <a:pt x="354486" y="625919"/>
                      </a:cubicBezTo>
                      <a:lnTo>
                        <a:pt x="10195" y="613258"/>
                      </a:lnTo>
                      <a:cubicBezTo>
                        <a:pt x="13417" y="525967"/>
                        <a:pt x="16693" y="435541"/>
                        <a:pt x="19857" y="348051"/>
                      </a:cubicBezTo>
                      <a:cubicBezTo>
                        <a:pt x="22026" y="288229"/>
                        <a:pt x="24239" y="227047"/>
                        <a:pt x="26452" y="166428"/>
                      </a:cubicBezTo>
                      <a:lnTo>
                        <a:pt x="43714" y="166957"/>
                      </a:lnTo>
                      <a:lnTo>
                        <a:pt x="31543" y="583941"/>
                      </a:lnTo>
                      <a:cubicBezTo>
                        <a:pt x="31504" y="585295"/>
                        <a:pt x="32543" y="586430"/>
                        <a:pt x="33897" y="586513"/>
                      </a:cubicBezTo>
                      <a:lnTo>
                        <a:pt x="346459" y="605498"/>
                      </a:lnTo>
                      <a:cubicBezTo>
                        <a:pt x="348022" y="605590"/>
                        <a:pt x="349758" y="605697"/>
                        <a:pt x="351578" y="605697"/>
                      </a:cubicBezTo>
                      <a:cubicBezTo>
                        <a:pt x="355680" y="605697"/>
                        <a:pt x="360198" y="605159"/>
                        <a:pt x="364027" y="602746"/>
                      </a:cubicBezTo>
                      <a:cubicBezTo>
                        <a:pt x="372248" y="597568"/>
                        <a:pt x="373549" y="586824"/>
                        <a:pt x="373727" y="576997"/>
                      </a:cubicBezTo>
                      <a:lnTo>
                        <a:pt x="381308" y="172281"/>
                      </a:lnTo>
                      <a:lnTo>
                        <a:pt x="405646" y="171858"/>
                      </a:ln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3" name="任意多边形 62"/>
                <p:cNvSpPr/>
                <p:nvPr/>
              </p:nvSpPr>
              <p:spPr>
                <a:xfrm>
                  <a:off x="-1780959" y="-353095"/>
                  <a:ext cx="76071" cy="76070"/>
                </a:xfrm>
                <a:custGeom>
                  <a:avLst/>
                  <a:gdLst>
                    <a:gd name="connsiteX0" fmla="*/ 2505 w 76071"/>
                    <a:gd name="connsiteY0" fmla="*/ 55344 h 76070"/>
                    <a:gd name="connsiteX1" fmla="*/ 20728 w 76071"/>
                    <a:gd name="connsiteY1" fmla="*/ 55344 h 76070"/>
                    <a:gd name="connsiteX2" fmla="*/ 20728 w 76071"/>
                    <a:gd name="connsiteY2" fmla="*/ 73567 h 76070"/>
                    <a:gd name="connsiteX3" fmla="*/ 23232 w 76071"/>
                    <a:gd name="connsiteY3" fmla="*/ 76070 h 76070"/>
                    <a:gd name="connsiteX4" fmla="*/ 52840 w 76071"/>
                    <a:gd name="connsiteY4" fmla="*/ 76070 h 76070"/>
                    <a:gd name="connsiteX5" fmla="*/ 55344 w 76071"/>
                    <a:gd name="connsiteY5" fmla="*/ 73567 h 76070"/>
                    <a:gd name="connsiteX6" fmla="*/ 55344 w 76071"/>
                    <a:gd name="connsiteY6" fmla="*/ 55344 h 76070"/>
                    <a:gd name="connsiteX7" fmla="*/ 73567 w 76071"/>
                    <a:gd name="connsiteY7" fmla="*/ 55344 h 76070"/>
                    <a:gd name="connsiteX8" fmla="*/ 76071 w 76071"/>
                    <a:gd name="connsiteY8" fmla="*/ 52839 h 76070"/>
                    <a:gd name="connsiteX9" fmla="*/ 76071 w 76071"/>
                    <a:gd name="connsiteY9" fmla="*/ 23226 h 76070"/>
                    <a:gd name="connsiteX10" fmla="*/ 73567 w 76071"/>
                    <a:gd name="connsiteY10" fmla="*/ 20721 h 76070"/>
                    <a:gd name="connsiteX11" fmla="*/ 55344 w 76071"/>
                    <a:gd name="connsiteY11" fmla="*/ 20721 h 76070"/>
                    <a:gd name="connsiteX12" fmla="*/ 55344 w 76071"/>
                    <a:gd name="connsiteY12" fmla="*/ 2503 h 76070"/>
                    <a:gd name="connsiteX13" fmla="*/ 52840 w 76071"/>
                    <a:gd name="connsiteY13" fmla="*/ 0 h 76070"/>
                    <a:gd name="connsiteX14" fmla="*/ 23232 w 76071"/>
                    <a:gd name="connsiteY14" fmla="*/ 0 h 76070"/>
                    <a:gd name="connsiteX15" fmla="*/ 20728 w 76071"/>
                    <a:gd name="connsiteY15" fmla="*/ 2503 h 76070"/>
                    <a:gd name="connsiteX16" fmla="*/ 20728 w 76071"/>
                    <a:gd name="connsiteY16" fmla="*/ 20721 h 76070"/>
                    <a:gd name="connsiteX17" fmla="*/ 2505 w 76071"/>
                    <a:gd name="connsiteY17" fmla="*/ 20721 h 76070"/>
                    <a:gd name="connsiteX18" fmla="*/ 0 w 76071"/>
                    <a:gd name="connsiteY18" fmla="*/ 23226 h 76070"/>
                    <a:gd name="connsiteX19" fmla="*/ 0 w 76071"/>
                    <a:gd name="connsiteY19" fmla="*/ 52839 h 76070"/>
                    <a:gd name="connsiteX20" fmla="*/ 2505 w 76071"/>
                    <a:gd name="connsiteY20" fmla="*/ 55344 h 76070"/>
                    <a:gd name="connsiteX21" fmla="*/ 5009 w 76071"/>
                    <a:gd name="connsiteY21" fmla="*/ 25736 h 76070"/>
                    <a:gd name="connsiteX22" fmla="*/ 23232 w 76071"/>
                    <a:gd name="connsiteY22" fmla="*/ 25736 h 76070"/>
                    <a:gd name="connsiteX23" fmla="*/ 25736 w 76071"/>
                    <a:gd name="connsiteY23" fmla="*/ 23231 h 76070"/>
                    <a:gd name="connsiteX24" fmla="*/ 25736 w 76071"/>
                    <a:gd name="connsiteY24" fmla="*/ 5008 h 76070"/>
                    <a:gd name="connsiteX25" fmla="*/ 50336 w 76071"/>
                    <a:gd name="connsiteY25" fmla="*/ 5008 h 76070"/>
                    <a:gd name="connsiteX26" fmla="*/ 50336 w 76071"/>
                    <a:gd name="connsiteY26" fmla="*/ 23231 h 76070"/>
                    <a:gd name="connsiteX27" fmla="*/ 52840 w 76071"/>
                    <a:gd name="connsiteY27" fmla="*/ 25736 h 76070"/>
                    <a:gd name="connsiteX28" fmla="*/ 71063 w 76071"/>
                    <a:gd name="connsiteY28" fmla="*/ 25736 h 76070"/>
                    <a:gd name="connsiteX29" fmla="*/ 71063 w 76071"/>
                    <a:gd name="connsiteY29" fmla="*/ 50335 h 76070"/>
                    <a:gd name="connsiteX30" fmla="*/ 52840 w 76071"/>
                    <a:gd name="connsiteY30" fmla="*/ 50335 h 76070"/>
                    <a:gd name="connsiteX31" fmla="*/ 50336 w 76071"/>
                    <a:gd name="connsiteY31" fmla="*/ 52839 h 76070"/>
                    <a:gd name="connsiteX32" fmla="*/ 50336 w 76071"/>
                    <a:gd name="connsiteY32" fmla="*/ 71062 h 76070"/>
                    <a:gd name="connsiteX33" fmla="*/ 25736 w 76071"/>
                    <a:gd name="connsiteY33" fmla="*/ 71062 h 76070"/>
                    <a:gd name="connsiteX34" fmla="*/ 25736 w 76071"/>
                    <a:gd name="connsiteY34" fmla="*/ 52839 h 76070"/>
                    <a:gd name="connsiteX35" fmla="*/ 23232 w 76071"/>
                    <a:gd name="connsiteY35" fmla="*/ 50335 h 76070"/>
                    <a:gd name="connsiteX36" fmla="*/ 5009 w 76071"/>
                    <a:gd name="connsiteY36" fmla="*/ 50335 h 760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76071" h="76070">
                      <a:moveTo>
                        <a:pt x="2505" y="55344"/>
                      </a:moveTo>
                      <a:lnTo>
                        <a:pt x="20728" y="55344"/>
                      </a:lnTo>
                      <a:lnTo>
                        <a:pt x="20728" y="73567"/>
                      </a:lnTo>
                      <a:cubicBezTo>
                        <a:pt x="20728" y="74950"/>
                        <a:pt x="21848" y="76070"/>
                        <a:pt x="23232" y="76070"/>
                      </a:cubicBezTo>
                      <a:lnTo>
                        <a:pt x="52840" y="76070"/>
                      </a:lnTo>
                      <a:cubicBezTo>
                        <a:pt x="54223" y="76070"/>
                        <a:pt x="55344" y="74950"/>
                        <a:pt x="55344" y="73567"/>
                      </a:cubicBezTo>
                      <a:lnTo>
                        <a:pt x="55344" y="55344"/>
                      </a:lnTo>
                      <a:lnTo>
                        <a:pt x="73567" y="55344"/>
                      </a:lnTo>
                      <a:cubicBezTo>
                        <a:pt x="74951" y="55344"/>
                        <a:pt x="76071" y="54222"/>
                        <a:pt x="76071" y="52839"/>
                      </a:cubicBezTo>
                      <a:lnTo>
                        <a:pt x="76071" y="23226"/>
                      </a:lnTo>
                      <a:cubicBezTo>
                        <a:pt x="76071" y="21848"/>
                        <a:pt x="74951" y="20721"/>
                        <a:pt x="73567" y="20721"/>
                      </a:cubicBezTo>
                      <a:lnTo>
                        <a:pt x="55344" y="20721"/>
                      </a:lnTo>
                      <a:lnTo>
                        <a:pt x="55344" y="2503"/>
                      </a:lnTo>
                      <a:cubicBezTo>
                        <a:pt x="55344" y="1121"/>
                        <a:pt x="54223" y="0"/>
                        <a:pt x="52840" y="0"/>
                      </a:cubicBezTo>
                      <a:lnTo>
                        <a:pt x="23232" y="0"/>
                      </a:lnTo>
                      <a:cubicBezTo>
                        <a:pt x="21848" y="0"/>
                        <a:pt x="20728" y="1121"/>
                        <a:pt x="20728" y="2503"/>
                      </a:cubicBezTo>
                      <a:lnTo>
                        <a:pt x="20728" y="20721"/>
                      </a:lnTo>
                      <a:lnTo>
                        <a:pt x="2505" y="20721"/>
                      </a:lnTo>
                      <a:cubicBezTo>
                        <a:pt x="1122" y="20721"/>
                        <a:pt x="0" y="21848"/>
                        <a:pt x="0" y="23226"/>
                      </a:cubicBezTo>
                      <a:lnTo>
                        <a:pt x="0" y="52839"/>
                      </a:lnTo>
                      <a:cubicBezTo>
                        <a:pt x="0" y="54222"/>
                        <a:pt x="1122" y="55344"/>
                        <a:pt x="2505" y="55344"/>
                      </a:cubicBezTo>
                      <a:close/>
                      <a:moveTo>
                        <a:pt x="5009" y="25736"/>
                      </a:moveTo>
                      <a:lnTo>
                        <a:pt x="23232" y="25736"/>
                      </a:lnTo>
                      <a:cubicBezTo>
                        <a:pt x="24615" y="25736"/>
                        <a:pt x="25736" y="24614"/>
                        <a:pt x="25736" y="23231"/>
                      </a:cubicBezTo>
                      <a:lnTo>
                        <a:pt x="25736" y="5008"/>
                      </a:lnTo>
                      <a:lnTo>
                        <a:pt x="50336" y="5008"/>
                      </a:lnTo>
                      <a:lnTo>
                        <a:pt x="50336" y="23231"/>
                      </a:lnTo>
                      <a:cubicBezTo>
                        <a:pt x="50336" y="24614"/>
                        <a:pt x="51456" y="25736"/>
                        <a:pt x="52840" y="25736"/>
                      </a:cubicBezTo>
                      <a:lnTo>
                        <a:pt x="71063" y="25736"/>
                      </a:lnTo>
                      <a:lnTo>
                        <a:pt x="71063" y="50335"/>
                      </a:lnTo>
                      <a:lnTo>
                        <a:pt x="52840" y="50335"/>
                      </a:lnTo>
                      <a:cubicBezTo>
                        <a:pt x="51456" y="50335"/>
                        <a:pt x="50336" y="51456"/>
                        <a:pt x="50336" y="52839"/>
                      </a:cubicBezTo>
                      <a:lnTo>
                        <a:pt x="50336" y="71062"/>
                      </a:lnTo>
                      <a:lnTo>
                        <a:pt x="25736" y="71062"/>
                      </a:lnTo>
                      <a:lnTo>
                        <a:pt x="25736" y="52839"/>
                      </a:lnTo>
                      <a:cubicBezTo>
                        <a:pt x="25736" y="51456"/>
                        <a:pt x="24615" y="50335"/>
                        <a:pt x="23232" y="50335"/>
                      </a:cubicBezTo>
                      <a:lnTo>
                        <a:pt x="5009" y="50335"/>
                      </a:ln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4" name="任意多边形 63"/>
                <p:cNvSpPr/>
                <p:nvPr/>
              </p:nvSpPr>
              <p:spPr>
                <a:xfrm>
                  <a:off x="-1888375" y="-284841"/>
                  <a:ext cx="57919" cy="55730"/>
                </a:xfrm>
                <a:custGeom>
                  <a:avLst/>
                  <a:gdLst>
                    <a:gd name="connsiteX0" fmla="*/ 2505 w 57919"/>
                    <a:gd name="connsiteY0" fmla="*/ 55731 h 55730"/>
                    <a:gd name="connsiteX1" fmla="*/ 2524 w 57919"/>
                    <a:gd name="connsiteY1" fmla="*/ 55731 h 55730"/>
                    <a:gd name="connsiteX2" fmla="*/ 32656 w 57919"/>
                    <a:gd name="connsiteY2" fmla="*/ 55487 h 55730"/>
                    <a:gd name="connsiteX3" fmla="*/ 40431 w 57919"/>
                    <a:gd name="connsiteY3" fmla="*/ 53372 h 55730"/>
                    <a:gd name="connsiteX4" fmla="*/ 43211 w 57919"/>
                    <a:gd name="connsiteY4" fmla="*/ 43005 h 55730"/>
                    <a:gd name="connsiteX5" fmla="*/ 41765 w 57919"/>
                    <a:gd name="connsiteY5" fmla="*/ 26225 h 55730"/>
                    <a:gd name="connsiteX6" fmla="*/ 41731 w 57919"/>
                    <a:gd name="connsiteY6" fmla="*/ 25856 h 55730"/>
                    <a:gd name="connsiteX7" fmla="*/ 57450 w 57919"/>
                    <a:gd name="connsiteY7" fmla="*/ 3964 h 55730"/>
                    <a:gd name="connsiteX8" fmla="*/ 56878 w 57919"/>
                    <a:gd name="connsiteY8" fmla="*/ 469 h 55730"/>
                    <a:gd name="connsiteX9" fmla="*/ 53383 w 57919"/>
                    <a:gd name="connsiteY9" fmla="*/ 1042 h 55730"/>
                    <a:gd name="connsiteX10" fmla="*/ 39601 w 57919"/>
                    <a:gd name="connsiteY10" fmla="*/ 20235 h 55730"/>
                    <a:gd name="connsiteX11" fmla="*/ 32414 w 57919"/>
                    <a:gd name="connsiteY11" fmla="*/ 17847 h 55730"/>
                    <a:gd name="connsiteX12" fmla="*/ 27046 w 57919"/>
                    <a:gd name="connsiteY12" fmla="*/ 17373 h 55730"/>
                    <a:gd name="connsiteX13" fmla="*/ 3543 w 57919"/>
                    <a:gd name="connsiteY13" fmla="*/ 20367 h 55730"/>
                    <a:gd name="connsiteX14" fmla="*/ 233 w 57919"/>
                    <a:gd name="connsiteY14" fmla="*/ 47834 h 55730"/>
                    <a:gd name="connsiteX15" fmla="*/ 88 w 57919"/>
                    <a:gd name="connsiteY15" fmla="*/ 52557 h 55730"/>
                    <a:gd name="connsiteX16" fmla="*/ 0 w 57919"/>
                    <a:gd name="connsiteY16" fmla="*/ 53246 h 55730"/>
                    <a:gd name="connsiteX17" fmla="*/ 2505 w 57919"/>
                    <a:gd name="connsiteY17" fmla="*/ 55731 h 55730"/>
                    <a:gd name="connsiteX18" fmla="*/ 5242 w 57919"/>
                    <a:gd name="connsiteY18" fmla="*/ 47946 h 55730"/>
                    <a:gd name="connsiteX19" fmla="*/ 7212 w 57919"/>
                    <a:gd name="connsiteY19" fmla="*/ 23778 h 55730"/>
                    <a:gd name="connsiteX20" fmla="*/ 26503 w 57919"/>
                    <a:gd name="connsiteY20" fmla="*/ 22351 h 55730"/>
                    <a:gd name="connsiteX21" fmla="*/ 32268 w 57919"/>
                    <a:gd name="connsiteY21" fmla="*/ 22856 h 55730"/>
                    <a:gd name="connsiteX22" fmla="*/ 36063 w 57919"/>
                    <a:gd name="connsiteY22" fmla="*/ 23749 h 55730"/>
                    <a:gd name="connsiteX23" fmla="*/ 36461 w 57919"/>
                    <a:gd name="connsiteY23" fmla="*/ 24613 h 55730"/>
                    <a:gd name="connsiteX24" fmla="*/ 27454 w 57919"/>
                    <a:gd name="connsiteY24" fmla="*/ 37154 h 55730"/>
                    <a:gd name="connsiteX25" fmla="*/ 18825 w 57919"/>
                    <a:gd name="connsiteY25" fmla="*/ 29432 h 55730"/>
                    <a:gd name="connsiteX26" fmla="*/ 15292 w 57919"/>
                    <a:gd name="connsiteY26" fmla="*/ 29631 h 55730"/>
                    <a:gd name="connsiteX27" fmla="*/ 15486 w 57919"/>
                    <a:gd name="connsiteY27" fmla="*/ 33164 h 55730"/>
                    <a:gd name="connsiteX28" fmla="*/ 26192 w 57919"/>
                    <a:gd name="connsiteY28" fmla="*/ 42744 h 55730"/>
                    <a:gd name="connsiteX29" fmla="*/ 27861 w 57919"/>
                    <a:gd name="connsiteY29" fmla="*/ 43384 h 55730"/>
                    <a:gd name="connsiteX30" fmla="*/ 28133 w 57919"/>
                    <a:gd name="connsiteY30" fmla="*/ 43369 h 55730"/>
                    <a:gd name="connsiteX31" fmla="*/ 29895 w 57919"/>
                    <a:gd name="connsiteY31" fmla="*/ 42341 h 55730"/>
                    <a:gd name="connsiteX32" fmla="*/ 37242 w 57919"/>
                    <a:gd name="connsiteY32" fmla="*/ 32106 h 55730"/>
                    <a:gd name="connsiteX33" fmla="*/ 38223 w 57919"/>
                    <a:gd name="connsiteY33" fmla="*/ 43438 h 55730"/>
                    <a:gd name="connsiteX34" fmla="*/ 37179 w 57919"/>
                    <a:gd name="connsiteY34" fmla="*/ 49567 h 55730"/>
                    <a:gd name="connsiteX35" fmla="*/ 32613 w 57919"/>
                    <a:gd name="connsiteY35" fmla="*/ 50479 h 55730"/>
                    <a:gd name="connsiteX36" fmla="*/ 5174 w 57919"/>
                    <a:gd name="connsiteY36" fmla="*/ 50703 h 55730"/>
                    <a:gd name="connsiteX37" fmla="*/ 5242 w 57919"/>
                    <a:gd name="connsiteY37" fmla="*/ 47946 h 55730"/>
                    <a:gd name="connsiteX38" fmla="*/ 2053 w 57919"/>
                    <a:gd name="connsiteY38" fmla="*/ 50761 h 55730"/>
                    <a:gd name="connsiteX39" fmla="*/ 952 w 57919"/>
                    <a:gd name="connsiteY39" fmla="*/ 51256 h 55730"/>
                    <a:gd name="connsiteX40" fmla="*/ 2053 w 57919"/>
                    <a:gd name="connsiteY40" fmla="*/ 50761 h 55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</a:cxnLst>
                  <a:rect l="l" t="t" r="r" b="b"/>
                  <a:pathLst>
                    <a:path w="57919" h="55730">
                      <a:moveTo>
                        <a:pt x="2505" y="55731"/>
                      </a:moveTo>
                      <a:cubicBezTo>
                        <a:pt x="2509" y="55731"/>
                        <a:pt x="2519" y="55726"/>
                        <a:pt x="2524" y="55731"/>
                      </a:cubicBezTo>
                      <a:lnTo>
                        <a:pt x="32656" y="55487"/>
                      </a:lnTo>
                      <a:cubicBezTo>
                        <a:pt x="34787" y="55469"/>
                        <a:pt x="38014" y="55444"/>
                        <a:pt x="40431" y="53372"/>
                      </a:cubicBezTo>
                      <a:cubicBezTo>
                        <a:pt x="43857" y="50451"/>
                        <a:pt x="43420" y="45423"/>
                        <a:pt x="43211" y="43005"/>
                      </a:cubicBezTo>
                      <a:lnTo>
                        <a:pt x="41765" y="26225"/>
                      </a:lnTo>
                      <a:cubicBezTo>
                        <a:pt x="41756" y="26113"/>
                        <a:pt x="41741" y="25981"/>
                        <a:pt x="41731" y="25856"/>
                      </a:cubicBezTo>
                      <a:lnTo>
                        <a:pt x="57450" y="3964"/>
                      </a:lnTo>
                      <a:cubicBezTo>
                        <a:pt x="58256" y="2842"/>
                        <a:pt x="57999" y="1275"/>
                        <a:pt x="56878" y="469"/>
                      </a:cubicBezTo>
                      <a:cubicBezTo>
                        <a:pt x="55752" y="-336"/>
                        <a:pt x="54189" y="-79"/>
                        <a:pt x="53383" y="1042"/>
                      </a:cubicBezTo>
                      <a:lnTo>
                        <a:pt x="39601" y="20235"/>
                      </a:lnTo>
                      <a:cubicBezTo>
                        <a:pt x="37456" y="18017"/>
                        <a:pt x="34199" y="17901"/>
                        <a:pt x="32414" y="17847"/>
                      </a:cubicBezTo>
                      <a:cubicBezTo>
                        <a:pt x="31045" y="17809"/>
                        <a:pt x="29191" y="17605"/>
                        <a:pt x="27046" y="17373"/>
                      </a:cubicBezTo>
                      <a:cubicBezTo>
                        <a:pt x="18733" y="16470"/>
                        <a:pt x="8391" y="15344"/>
                        <a:pt x="3543" y="20367"/>
                      </a:cubicBezTo>
                      <a:cubicBezTo>
                        <a:pt x="1461" y="22526"/>
                        <a:pt x="656" y="29199"/>
                        <a:pt x="233" y="47834"/>
                      </a:cubicBezTo>
                      <a:cubicBezTo>
                        <a:pt x="190" y="49825"/>
                        <a:pt x="141" y="51877"/>
                        <a:pt x="88" y="52557"/>
                      </a:cubicBezTo>
                      <a:cubicBezTo>
                        <a:pt x="30" y="52775"/>
                        <a:pt x="-4" y="53008"/>
                        <a:pt x="0" y="53246"/>
                      </a:cubicBezTo>
                      <a:cubicBezTo>
                        <a:pt x="10" y="54619"/>
                        <a:pt x="1131" y="55731"/>
                        <a:pt x="2505" y="55731"/>
                      </a:cubicBezTo>
                      <a:close/>
                      <a:moveTo>
                        <a:pt x="5242" y="47946"/>
                      </a:moveTo>
                      <a:cubicBezTo>
                        <a:pt x="5363" y="42584"/>
                        <a:pt x="5727" y="26335"/>
                        <a:pt x="7212" y="23778"/>
                      </a:cubicBezTo>
                      <a:cubicBezTo>
                        <a:pt x="10430" y="20604"/>
                        <a:pt x="20092" y="21658"/>
                        <a:pt x="26503" y="22351"/>
                      </a:cubicBezTo>
                      <a:cubicBezTo>
                        <a:pt x="28754" y="22599"/>
                        <a:pt x="30700" y="22813"/>
                        <a:pt x="32268" y="22856"/>
                      </a:cubicBezTo>
                      <a:cubicBezTo>
                        <a:pt x="33768" y="22900"/>
                        <a:pt x="35418" y="23007"/>
                        <a:pt x="36063" y="23749"/>
                      </a:cubicBezTo>
                      <a:cubicBezTo>
                        <a:pt x="36243" y="23952"/>
                        <a:pt x="36359" y="24268"/>
                        <a:pt x="36461" y="24613"/>
                      </a:cubicBezTo>
                      <a:lnTo>
                        <a:pt x="27454" y="37154"/>
                      </a:lnTo>
                      <a:lnTo>
                        <a:pt x="18825" y="29432"/>
                      </a:lnTo>
                      <a:cubicBezTo>
                        <a:pt x="17796" y="28509"/>
                        <a:pt x="16214" y="28597"/>
                        <a:pt x="15292" y="29631"/>
                      </a:cubicBezTo>
                      <a:cubicBezTo>
                        <a:pt x="14365" y="30660"/>
                        <a:pt x="14458" y="32241"/>
                        <a:pt x="15486" y="33164"/>
                      </a:cubicBezTo>
                      <a:lnTo>
                        <a:pt x="26192" y="42744"/>
                      </a:lnTo>
                      <a:cubicBezTo>
                        <a:pt x="26653" y="43161"/>
                        <a:pt x="27250" y="43384"/>
                        <a:pt x="27861" y="43384"/>
                      </a:cubicBezTo>
                      <a:cubicBezTo>
                        <a:pt x="27949" y="43384"/>
                        <a:pt x="28041" y="43379"/>
                        <a:pt x="28133" y="43369"/>
                      </a:cubicBezTo>
                      <a:cubicBezTo>
                        <a:pt x="28837" y="43292"/>
                        <a:pt x="29482" y="42918"/>
                        <a:pt x="29895" y="42341"/>
                      </a:cubicBezTo>
                      <a:lnTo>
                        <a:pt x="37242" y="32106"/>
                      </a:lnTo>
                      <a:lnTo>
                        <a:pt x="38223" y="43438"/>
                      </a:lnTo>
                      <a:cubicBezTo>
                        <a:pt x="38441" y="45971"/>
                        <a:pt x="38465" y="48465"/>
                        <a:pt x="37179" y="49567"/>
                      </a:cubicBezTo>
                      <a:cubicBezTo>
                        <a:pt x="36223" y="50382"/>
                        <a:pt x="34476" y="50464"/>
                        <a:pt x="32613" y="50479"/>
                      </a:cubicBezTo>
                      <a:lnTo>
                        <a:pt x="5174" y="50703"/>
                      </a:lnTo>
                      <a:cubicBezTo>
                        <a:pt x="5198" y="49917"/>
                        <a:pt x="5217" y="48985"/>
                        <a:pt x="5242" y="47946"/>
                      </a:cubicBezTo>
                      <a:close/>
                      <a:moveTo>
                        <a:pt x="2053" y="50761"/>
                      </a:moveTo>
                      <a:cubicBezTo>
                        <a:pt x="1646" y="50833"/>
                        <a:pt x="1267" y="51009"/>
                        <a:pt x="952" y="51256"/>
                      </a:cubicBezTo>
                      <a:cubicBezTo>
                        <a:pt x="1248" y="51023"/>
                        <a:pt x="1621" y="50838"/>
                        <a:pt x="2053" y="5076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5" name="任意多边形 64"/>
                <p:cNvSpPr/>
                <p:nvPr/>
              </p:nvSpPr>
              <p:spPr>
                <a:xfrm>
                  <a:off x="-1836171" y="-262524"/>
                  <a:ext cx="125610" cy="6498"/>
                </a:xfrm>
                <a:custGeom>
                  <a:avLst/>
                  <a:gdLst>
                    <a:gd name="connsiteX0" fmla="*/ 2504 w 125610"/>
                    <a:gd name="connsiteY0" fmla="*/ 0 h 6498"/>
                    <a:gd name="connsiteX1" fmla="*/ 0 w 125610"/>
                    <a:gd name="connsiteY1" fmla="*/ 2470 h 6498"/>
                    <a:gd name="connsiteX2" fmla="*/ 2475 w 125610"/>
                    <a:gd name="connsiteY2" fmla="*/ 5008 h 6498"/>
                    <a:gd name="connsiteX3" fmla="*/ 123073 w 125610"/>
                    <a:gd name="connsiteY3" fmla="*/ 6499 h 6498"/>
                    <a:gd name="connsiteX4" fmla="*/ 123106 w 125610"/>
                    <a:gd name="connsiteY4" fmla="*/ 6499 h 6498"/>
                    <a:gd name="connsiteX5" fmla="*/ 125610 w 125610"/>
                    <a:gd name="connsiteY5" fmla="*/ 4023 h 6498"/>
                    <a:gd name="connsiteX6" fmla="*/ 123140 w 125610"/>
                    <a:gd name="connsiteY6" fmla="*/ 1485 h 6498"/>
                    <a:gd name="connsiteX7" fmla="*/ 2538 w 125610"/>
                    <a:gd name="connsiteY7" fmla="*/ 0 h 6498"/>
                    <a:gd name="connsiteX8" fmla="*/ 2504 w 125610"/>
                    <a:gd name="connsiteY8" fmla="*/ 0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10" h="6498">
                      <a:moveTo>
                        <a:pt x="2504" y="0"/>
                      </a:move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4"/>
                        <a:pt x="1092" y="4989"/>
                        <a:pt x="2475" y="5008"/>
                      </a:cubicBezTo>
                      <a:lnTo>
                        <a:pt x="123073" y="6499"/>
                      </a:lnTo>
                      <a:cubicBezTo>
                        <a:pt x="123087" y="6499"/>
                        <a:pt x="123096" y="6499"/>
                        <a:pt x="123106" y="6499"/>
                      </a:cubicBezTo>
                      <a:cubicBezTo>
                        <a:pt x="124474" y="6499"/>
                        <a:pt x="125591" y="5397"/>
                        <a:pt x="125610" y="4023"/>
                      </a:cubicBezTo>
                      <a:cubicBezTo>
                        <a:pt x="125630" y="2640"/>
                        <a:pt x="124519" y="1505"/>
                        <a:pt x="123140" y="1485"/>
                      </a:cubicBezTo>
                      <a:lnTo>
                        <a:pt x="2538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6" name="任意多边形 65"/>
                <p:cNvSpPr/>
                <p:nvPr/>
              </p:nvSpPr>
              <p:spPr>
                <a:xfrm>
                  <a:off x="-1836171" y="-235255"/>
                  <a:ext cx="88630" cy="6498"/>
                </a:xfrm>
                <a:custGeom>
                  <a:avLst/>
                  <a:gdLst>
                    <a:gd name="connsiteX0" fmla="*/ 44270 w 88630"/>
                    <a:gd name="connsiteY0" fmla="*/ 5751 h 6498"/>
                    <a:gd name="connsiteX1" fmla="*/ 86093 w 88630"/>
                    <a:gd name="connsiteY1" fmla="*/ 6499 h 6498"/>
                    <a:gd name="connsiteX2" fmla="*/ 86126 w 88630"/>
                    <a:gd name="connsiteY2" fmla="*/ 6499 h 6498"/>
                    <a:gd name="connsiteX3" fmla="*/ 88631 w 88630"/>
                    <a:gd name="connsiteY3" fmla="*/ 4024 h 6498"/>
                    <a:gd name="connsiteX4" fmla="*/ 86156 w 88630"/>
                    <a:gd name="connsiteY4" fmla="*/ 1491 h 6498"/>
                    <a:gd name="connsiteX5" fmla="*/ 44381 w 88630"/>
                    <a:gd name="connsiteY5" fmla="*/ 743 h 6498"/>
                    <a:gd name="connsiteX6" fmla="*/ 2534 w 88630"/>
                    <a:gd name="connsiteY6" fmla="*/ 0 h 6498"/>
                    <a:gd name="connsiteX7" fmla="*/ 2500 w 88630"/>
                    <a:gd name="connsiteY7" fmla="*/ 0 h 6498"/>
                    <a:gd name="connsiteX8" fmla="*/ 0 w 88630"/>
                    <a:gd name="connsiteY8" fmla="*/ 2471 h 6498"/>
                    <a:gd name="connsiteX9" fmla="*/ 2470 w 88630"/>
                    <a:gd name="connsiteY9" fmla="*/ 5009 h 6498"/>
                    <a:gd name="connsiteX10" fmla="*/ 44270 w 88630"/>
                    <a:gd name="connsiteY10" fmla="*/ 5751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44270" y="5751"/>
                      </a:moveTo>
                      <a:cubicBezTo>
                        <a:pt x="54946" y="5994"/>
                        <a:pt x="65986" y="6252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4"/>
                      </a:cubicBezTo>
                      <a:cubicBezTo>
                        <a:pt x="88646" y="2640"/>
                        <a:pt x="87539" y="1505"/>
                        <a:pt x="86156" y="1491"/>
                      </a:cubicBezTo>
                      <a:cubicBezTo>
                        <a:pt x="66078" y="1237"/>
                        <a:pt x="55048" y="985"/>
                        <a:pt x="44381" y="743"/>
                      </a:cubicBezTo>
                      <a:cubicBezTo>
                        <a:pt x="33699" y="501"/>
                        <a:pt x="22654" y="248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097"/>
                        <a:pt x="0" y="2471"/>
                      </a:cubicBezTo>
                      <a:cubicBezTo>
                        <a:pt x="-19" y="3854"/>
                        <a:pt x="1087" y="4989"/>
                        <a:pt x="2470" y="5009"/>
                      </a:cubicBezTo>
                      <a:cubicBezTo>
                        <a:pt x="22567" y="5256"/>
                        <a:pt x="33598" y="5509"/>
                        <a:pt x="44270" y="5751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7" name="任意多边形 66"/>
                <p:cNvSpPr/>
                <p:nvPr/>
              </p:nvSpPr>
              <p:spPr>
                <a:xfrm>
                  <a:off x="-1836171" y="-248941"/>
                  <a:ext cx="162590" cy="7798"/>
                </a:xfrm>
                <a:custGeom>
                  <a:avLst/>
                  <a:gdLst>
                    <a:gd name="connsiteX0" fmla="*/ 2538 w 162590"/>
                    <a:gd name="connsiteY0" fmla="*/ 0 h 7798"/>
                    <a:gd name="connsiteX1" fmla="*/ 0 w 162590"/>
                    <a:gd name="connsiteY1" fmla="*/ 2475 h 7798"/>
                    <a:gd name="connsiteX2" fmla="*/ 2470 w 162590"/>
                    <a:gd name="connsiteY2" fmla="*/ 5013 h 7798"/>
                    <a:gd name="connsiteX3" fmla="*/ 81297 w 162590"/>
                    <a:gd name="connsiteY3" fmla="*/ 6406 h 7798"/>
                    <a:gd name="connsiteX4" fmla="*/ 160052 w 162590"/>
                    <a:gd name="connsiteY4" fmla="*/ 7799 h 7798"/>
                    <a:gd name="connsiteX5" fmla="*/ 160085 w 162590"/>
                    <a:gd name="connsiteY5" fmla="*/ 7799 h 7798"/>
                    <a:gd name="connsiteX6" fmla="*/ 162590 w 162590"/>
                    <a:gd name="connsiteY6" fmla="*/ 5324 h 7798"/>
                    <a:gd name="connsiteX7" fmla="*/ 160115 w 162590"/>
                    <a:gd name="connsiteY7" fmla="*/ 2791 h 7798"/>
                    <a:gd name="connsiteX8" fmla="*/ 81395 w 162590"/>
                    <a:gd name="connsiteY8" fmla="*/ 1398 h 7798"/>
                    <a:gd name="connsiteX9" fmla="*/ 2538 w 162590"/>
                    <a:gd name="connsiteY9" fmla="*/ 0 h 7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8">
                      <a:moveTo>
                        <a:pt x="2538" y="0"/>
                      </a:moveTo>
                      <a:cubicBezTo>
                        <a:pt x="1184" y="-24"/>
                        <a:pt x="20" y="1092"/>
                        <a:pt x="0" y="2475"/>
                      </a:cubicBezTo>
                      <a:cubicBezTo>
                        <a:pt x="-19" y="3858"/>
                        <a:pt x="1087" y="4993"/>
                        <a:pt x="2470" y="5013"/>
                      </a:cubicBezTo>
                      <a:cubicBezTo>
                        <a:pt x="22577" y="5271"/>
                        <a:pt x="52427" y="5848"/>
                        <a:pt x="81297" y="6406"/>
                      </a:cubicBezTo>
                      <a:cubicBezTo>
                        <a:pt x="110134" y="6959"/>
                        <a:pt x="139955" y="7537"/>
                        <a:pt x="160052" y="7799"/>
                      </a:cubicBezTo>
                      <a:cubicBezTo>
                        <a:pt x="160062" y="7799"/>
                        <a:pt x="160072" y="7799"/>
                        <a:pt x="160085" y="7799"/>
                      </a:cubicBezTo>
                      <a:cubicBezTo>
                        <a:pt x="161455" y="7799"/>
                        <a:pt x="162570" y="6697"/>
                        <a:pt x="162590" y="5324"/>
                      </a:cubicBezTo>
                      <a:cubicBezTo>
                        <a:pt x="162605" y="3941"/>
                        <a:pt x="161498" y="2806"/>
                        <a:pt x="160115" y="2791"/>
                      </a:cubicBezTo>
                      <a:cubicBezTo>
                        <a:pt x="140034" y="2529"/>
                        <a:pt x="110222" y="1956"/>
                        <a:pt x="81395" y="1398"/>
                      </a:cubicBezTo>
                      <a:cubicBezTo>
                        <a:pt x="52515" y="839"/>
                        <a:pt x="22654" y="263"/>
                        <a:pt x="2538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8" name="任意多边形 67"/>
                <p:cNvSpPr/>
                <p:nvPr/>
              </p:nvSpPr>
              <p:spPr>
                <a:xfrm>
                  <a:off x="-1888375" y="-218553"/>
                  <a:ext cx="43349" cy="39142"/>
                </a:xfrm>
                <a:custGeom>
                  <a:avLst/>
                  <a:gdLst>
                    <a:gd name="connsiteX0" fmla="*/ 2505 w 43349"/>
                    <a:gd name="connsiteY0" fmla="*/ 39142 h 39142"/>
                    <a:gd name="connsiteX1" fmla="*/ 2524 w 43349"/>
                    <a:gd name="connsiteY1" fmla="*/ 39142 h 39142"/>
                    <a:gd name="connsiteX2" fmla="*/ 32656 w 43349"/>
                    <a:gd name="connsiteY2" fmla="*/ 38894 h 39142"/>
                    <a:gd name="connsiteX3" fmla="*/ 40431 w 43349"/>
                    <a:gd name="connsiteY3" fmla="*/ 36783 h 39142"/>
                    <a:gd name="connsiteX4" fmla="*/ 43211 w 43349"/>
                    <a:gd name="connsiteY4" fmla="*/ 26417 h 39142"/>
                    <a:gd name="connsiteX5" fmla="*/ 41761 w 43349"/>
                    <a:gd name="connsiteY5" fmla="*/ 9636 h 39142"/>
                    <a:gd name="connsiteX6" fmla="*/ 39839 w 43349"/>
                    <a:gd name="connsiteY6" fmla="*/ 3875 h 39142"/>
                    <a:gd name="connsiteX7" fmla="*/ 32414 w 43349"/>
                    <a:gd name="connsiteY7" fmla="*/ 1259 h 39142"/>
                    <a:gd name="connsiteX8" fmla="*/ 27041 w 43349"/>
                    <a:gd name="connsiteY8" fmla="*/ 784 h 39142"/>
                    <a:gd name="connsiteX9" fmla="*/ 3543 w 43349"/>
                    <a:gd name="connsiteY9" fmla="*/ 3778 h 39142"/>
                    <a:gd name="connsiteX10" fmla="*/ 233 w 43349"/>
                    <a:gd name="connsiteY10" fmla="*/ 31241 h 39142"/>
                    <a:gd name="connsiteX11" fmla="*/ 88 w 43349"/>
                    <a:gd name="connsiteY11" fmla="*/ 35968 h 39142"/>
                    <a:gd name="connsiteX12" fmla="*/ 0 w 43349"/>
                    <a:gd name="connsiteY12" fmla="*/ 36657 h 39142"/>
                    <a:gd name="connsiteX13" fmla="*/ 2505 w 43349"/>
                    <a:gd name="connsiteY13" fmla="*/ 39142 h 39142"/>
                    <a:gd name="connsiteX14" fmla="*/ 5242 w 43349"/>
                    <a:gd name="connsiteY14" fmla="*/ 31357 h 39142"/>
                    <a:gd name="connsiteX15" fmla="*/ 7212 w 43349"/>
                    <a:gd name="connsiteY15" fmla="*/ 7190 h 39142"/>
                    <a:gd name="connsiteX16" fmla="*/ 26503 w 43349"/>
                    <a:gd name="connsiteY16" fmla="*/ 5762 h 39142"/>
                    <a:gd name="connsiteX17" fmla="*/ 32268 w 43349"/>
                    <a:gd name="connsiteY17" fmla="*/ 6268 h 39142"/>
                    <a:gd name="connsiteX18" fmla="*/ 36063 w 43349"/>
                    <a:gd name="connsiteY18" fmla="*/ 7160 h 39142"/>
                    <a:gd name="connsiteX19" fmla="*/ 36776 w 43349"/>
                    <a:gd name="connsiteY19" fmla="*/ 10067 h 39142"/>
                    <a:gd name="connsiteX20" fmla="*/ 38223 w 43349"/>
                    <a:gd name="connsiteY20" fmla="*/ 26849 h 39142"/>
                    <a:gd name="connsiteX21" fmla="*/ 37179 w 43349"/>
                    <a:gd name="connsiteY21" fmla="*/ 32979 h 39142"/>
                    <a:gd name="connsiteX22" fmla="*/ 32617 w 43349"/>
                    <a:gd name="connsiteY22" fmla="*/ 33891 h 39142"/>
                    <a:gd name="connsiteX23" fmla="*/ 5174 w 43349"/>
                    <a:gd name="connsiteY23" fmla="*/ 34114 h 39142"/>
                    <a:gd name="connsiteX24" fmla="*/ 5242 w 43349"/>
                    <a:gd name="connsiteY24" fmla="*/ 31357 h 39142"/>
                    <a:gd name="connsiteX25" fmla="*/ 2053 w 43349"/>
                    <a:gd name="connsiteY25" fmla="*/ 34173 h 39142"/>
                    <a:gd name="connsiteX26" fmla="*/ 952 w 43349"/>
                    <a:gd name="connsiteY26" fmla="*/ 34667 h 39142"/>
                    <a:gd name="connsiteX27" fmla="*/ 2053 w 43349"/>
                    <a:gd name="connsiteY27" fmla="*/ 34173 h 3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49" h="39142">
                      <a:moveTo>
                        <a:pt x="2505" y="39142"/>
                      </a:moveTo>
                      <a:cubicBezTo>
                        <a:pt x="2509" y="39142"/>
                        <a:pt x="2519" y="39137"/>
                        <a:pt x="2524" y="39142"/>
                      </a:cubicBezTo>
                      <a:lnTo>
                        <a:pt x="32656" y="38894"/>
                      </a:lnTo>
                      <a:cubicBezTo>
                        <a:pt x="34787" y="38880"/>
                        <a:pt x="38014" y="38850"/>
                        <a:pt x="40431" y="36783"/>
                      </a:cubicBezTo>
                      <a:cubicBezTo>
                        <a:pt x="43852" y="33857"/>
                        <a:pt x="43420" y="28834"/>
                        <a:pt x="43211" y="26417"/>
                      </a:cubicBezTo>
                      <a:lnTo>
                        <a:pt x="41761" y="9636"/>
                      </a:lnTo>
                      <a:cubicBezTo>
                        <a:pt x="41625" y="8068"/>
                        <a:pt x="41421" y="5695"/>
                        <a:pt x="39839" y="3875"/>
                      </a:cubicBezTo>
                      <a:cubicBezTo>
                        <a:pt x="37703" y="1414"/>
                        <a:pt x="34263" y="1312"/>
                        <a:pt x="32414" y="1259"/>
                      </a:cubicBezTo>
                      <a:cubicBezTo>
                        <a:pt x="31040" y="1220"/>
                        <a:pt x="29191" y="1016"/>
                        <a:pt x="27041" y="784"/>
                      </a:cubicBezTo>
                      <a:cubicBezTo>
                        <a:pt x="18733" y="-119"/>
                        <a:pt x="8391" y="-1245"/>
                        <a:pt x="3543" y="3778"/>
                      </a:cubicBezTo>
                      <a:cubicBezTo>
                        <a:pt x="1456" y="5937"/>
                        <a:pt x="656" y="12610"/>
                        <a:pt x="233" y="31241"/>
                      </a:cubicBezTo>
                      <a:cubicBezTo>
                        <a:pt x="190" y="33236"/>
                        <a:pt x="141" y="35288"/>
                        <a:pt x="88" y="35968"/>
                      </a:cubicBezTo>
                      <a:cubicBezTo>
                        <a:pt x="30" y="36187"/>
                        <a:pt x="-4" y="36414"/>
                        <a:pt x="0" y="36657"/>
                      </a:cubicBezTo>
                      <a:cubicBezTo>
                        <a:pt x="10" y="38030"/>
                        <a:pt x="1131" y="39142"/>
                        <a:pt x="2505" y="39142"/>
                      </a:cubicBezTo>
                      <a:close/>
                      <a:moveTo>
                        <a:pt x="5242" y="31357"/>
                      </a:moveTo>
                      <a:cubicBezTo>
                        <a:pt x="5363" y="25994"/>
                        <a:pt x="5727" y="9746"/>
                        <a:pt x="7212" y="7190"/>
                      </a:cubicBezTo>
                      <a:cubicBezTo>
                        <a:pt x="10430" y="4011"/>
                        <a:pt x="20092" y="5064"/>
                        <a:pt x="26503" y="5762"/>
                      </a:cubicBezTo>
                      <a:cubicBezTo>
                        <a:pt x="28754" y="6011"/>
                        <a:pt x="30700" y="6219"/>
                        <a:pt x="32268" y="6268"/>
                      </a:cubicBezTo>
                      <a:cubicBezTo>
                        <a:pt x="33350" y="6296"/>
                        <a:pt x="35364" y="6355"/>
                        <a:pt x="36063" y="7160"/>
                      </a:cubicBezTo>
                      <a:cubicBezTo>
                        <a:pt x="36573" y="7753"/>
                        <a:pt x="36689" y="9092"/>
                        <a:pt x="36776" y="10067"/>
                      </a:cubicBezTo>
                      <a:lnTo>
                        <a:pt x="38223" y="26849"/>
                      </a:lnTo>
                      <a:cubicBezTo>
                        <a:pt x="38441" y="29382"/>
                        <a:pt x="38465" y="31877"/>
                        <a:pt x="37179" y="32979"/>
                      </a:cubicBezTo>
                      <a:cubicBezTo>
                        <a:pt x="36228" y="33794"/>
                        <a:pt x="34476" y="33871"/>
                        <a:pt x="32617" y="33891"/>
                      </a:cubicBezTo>
                      <a:lnTo>
                        <a:pt x="5174" y="34114"/>
                      </a:lnTo>
                      <a:cubicBezTo>
                        <a:pt x="5198" y="33328"/>
                        <a:pt x="5217" y="32396"/>
                        <a:pt x="5242" y="31357"/>
                      </a:cubicBezTo>
                      <a:close/>
                      <a:moveTo>
                        <a:pt x="2053" y="34173"/>
                      </a:moveTo>
                      <a:cubicBezTo>
                        <a:pt x="1646" y="34245"/>
                        <a:pt x="1267" y="34420"/>
                        <a:pt x="952" y="34667"/>
                      </a:cubicBezTo>
                      <a:cubicBezTo>
                        <a:pt x="1248" y="34430"/>
                        <a:pt x="1621" y="34250"/>
                        <a:pt x="2053" y="3417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69" name="任意多边形 68"/>
                <p:cNvSpPr/>
                <p:nvPr/>
              </p:nvSpPr>
              <p:spPr>
                <a:xfrm>
                  <a:off x="-1836171" y="-212829"/>
                  <a:ext cx="125609" cy="6498"/>
                </a:xfrm>
                <a:custGeom>
                  <a:avLst/>
                  <a:gdLst>
                    <a:gd name="connsiteX0" fmla="*/ 2470 w 125609"/>
                    <a:gd name="connsiteY0" fmla="*/ 5008 h 6498"/>
                    <a:gd name="connsiteX1" fmla="*/ 123073 w 125609"/>
                    <a:gd name="connsiteY1" fmla="*/ 6499 h 6498"/>
                    <a:gd name="connsiteX2" fmla="*/ 123106 w 125609"/>
                    <a:gd name="connsiteY2" fmla="*/ 6499 h 6498"/>
                    <a:gd name="connsiteX3" fmla="*/ 125610 w 125609"/>
                    <a:gd name="connsiteY3" fmla="*/ 4028 h 6498"/>
                    <a:gd name="connsiteX4" fmla="*/ 123135 w 125609"/>
                    <a:gd name="connsiteY4" fmla="*/ 1490 h 6498"/>
                    <a:gd name="connsiteX5" fmla="*/ 2534 w 125609"/>
                    <a:gd name="connsiteY5" fmla="*/ 0 h 6498"/>
                    <a:gd name="connsiteX6" fmla="*/ 2504 w 125609"/>
                    <a:gd name="connsiteY6" fmla="*/ 0 h 6498"/>
                    <a:gd name="connsiteX7" fmla="*/ 0 w 125609"/>
                    <a:gd name="connsiteY7" fmla="*/ 2475 h 6498"/>
                    <a:gd name="connsiteX8" fmla="*/ 2470 w 125609"/>
                    <a:gd name="connsiteY8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8">
                      <a:moveTo>
                        <a:pt x="2470" y="5008"/>
                      </a:moveTo>
                      <a:lnTo>
                        <a:pt x="123073" y="6499"/>
                      </a:lnTo>
                      <a:cubicBezTo>
                        <a:pt x="123087" y="6499"/>
                        <a:pt x="123096" y="6499"/>
                        <a:pt x="123106" y="6499"/>
                      </a:cubicBezTo>
                      <a:cubicBezTo>
                        <a:pt x="124474" y="6499"/>
                        <a:pt x="125591" y="5402"/>
                        <a:pt x="125610" y="4028"/>
                      </a:cubicBezTo>
                      <a:cubicBezTo>
                        <a:pt x="125625" y="2645"/>
                        <a:pt x="124519" y="1509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0" name="任意多边形 69"/>
                <p:cNvSpPr/>
                <p:nvPr/>
              </p:nvSpPr>
              <p:spPr>
                <a:xfrm>
                  <a:off x="-1836171" y="-185561"/>
                  <a:ext cx="88630" cy="6503"/>
                </a:xfrm>
                <a:custGeom>
                  <a:avLst/>
                  <a:gdLst>
                    <a:gd name="connsiteX0" fmla="*/ 2470 w 88630"/>
                    <a:gd name="connsiteY0" fmla="*/ 5013 h 6503"/>
                    <a:gd name="connsiteX1" fmla="*/ 44255 w 88630"/>
                    <a:gd name="connsiteY1" fmla="*/ 5756 h 6503"/>
                    <a:gd name="connsiteX2" fmla="*/ 86093 w 88630"/>
                    <a:gd name="connsiteY2" fmla="*/ 6504 h 6503"/>
                    <a:gd name="connsiteX3" fmla="*/ 86126 w 88630"/>
                    <a:gd name="connsiteY3" fmla="*/ 6504 h 6503"/>
                    <a:gd name="connsiteX4" fmla="*/ 88631 w 88630"/>
                    <a:gd name="connsiteY4" fmla="*/ 4029 h 6503"/>
                    <a:gd name="connsiteX5" fmla="*/ 86156 w 88630"/>
                    <a:gd name="connsiteY5" fmla="*/ 1491 h 6503"/>
                    <a:gd name="connsiteX6" fmla="*/ 44371 w 88630"/>
                    <a:gd name="connsiteY6" fmla="*/ 748 h 6503"/>
                    <a:gd name="connsiteX7" fmla="*/ 2534 w 88630"/>
                    <a:gd name="connsiteY7" fmla="*/ 0 h 6503"/>
                    <a:gd name="connsiteX8" fmla="*/ 2500 w 88630"/>
                    <a:gd name="connsiteY8" fmla="*/ 0 h 6503"/>
                    <a:gd name="connsiteX9" fmla="*/ 0 w 88630"/>
                    <a:gd name="connsiteY9" fmla="*/ 2476 h 6503"/>
                    <a:gd name="connsiteX10" fmla="*/ 2470 w 88630"/>
                    <a:gd name="connsiteY10" fmla="*/ 5013 h 6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503">
                      <a:moveTo>
                        <a:pt x="2470" y="5013"/>
                      </a:moveTo>
                      <a:cubicBezTo>
                        <a:pt x="22557" y="5261"/>
                        <a:pt x="33588" y="5514"/>
                        <a:pt x="44255" y="5756"/>
                      </a:cubicBezTo>
                      <a:cubicBezTo>
                        <a:pt x="54936" y="5998"/>
                        <a:pt x="65981" y="6252"/>
                        <a:pt x="86093" y="6504"/>
                      </a:cubicBezTo>
                      <a:cubicBezTo>
                        <a:pt x="86103" y="6504"/>
                        <a:pt x="86112" y="6504"/>
                        <a:pt x="86126" y="6504"/>
                      </a:cubicBezTo>
                      <a:cubicBezTo>
                        <a:pt x="87495" y="6504"/>
                        <a:pt x="88611" y="5402"/>
                        <a:pt x="88631" y="4029"/>
                      </a:cubicBezTo>
                      <a:cubicBezTo>
                        <a:pt x="88646" y="2645"/>
                        <a:pt x="87539" y="1509"/>
                        <a:pt x="86156" y="1491"/>
                      </a:cubicBezTo>
                      <a:cubicBezTo>
                        <a:pt x="66069" y="1242"/>
                        <a:pt x="55038" y="990"/>
                        <a:pt x="44371" y="748"/>
                      </a:cubicBezTo>
                      <a:cubicBezTo>
                        <a:pt x="33690" y="506"/>
                        <a:pt x="22645" y="252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6"/>
                      </a:cubicBezTo>
                      <a:cubicBezTo>
                        <a:pt x="-19" y="3859"/>
                        <a:pt x="1087" y="4994"/>
                        <a:pt x="2470" y="501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1" name="任意多边形 70"/>
                <p:cNvSpPr/>
                <p:nvPr/>
              </p:nvSpPr>
              <p:spPr>
                <a:xfrm>
                  <a:off x="-1836171" y="-199241"/>
                  <a:ext cx="162590" cy="7793"/>
                </a:xfrm>
                <a:custGeom>
                  <a:avLst/>
                  <a:gdLst>
                    <a:gd name="connsiteX0" fmla="*/ 160115 w 162590"/>
                    <a:gd name="connsiteY0" fmla="*/ 2786 h 7793"/>
                    <a:gd name="connsiteX1" fmla="*/ 81288 w 162590"/>
                    <a:gd name="connsiteY1" fmla="*/ 1393 h 7793"/>
                    <a:gd name="connsiteX2" fmla="*/ 2538 w 162590"/>
                    <a:gd name="connsiteY2" fmla="*/ 0 h 7793"/>
                    <a:gd name="connsiteX3" fmla="*/ 0 w 162590"/>
                    <a:gd name="connsiteY3" fmla="*/ 2475 h 7793"/>
                    <a:gd name="connsiteX4" fmla="*/ 2470 w 162590"/>
                    <a:gd name="connsiteY4" fmla="*/ 5008 h 7793"/>
                    <a:gd name="connsiteX5" fmla="*/ 81191 w 162590"/>
                    <a:gd name="connsiteY5" fmla="*/ 6401 h 7793"/>
                    <a:gd name="connsiteX6" fmla="*/ 160052 w 162590"/>
                    <a:gd name="connsiteY6" fmla="*/ 7794 h 7793"/>
                    <a:gd name="connsiteX7" fmla="*/ 160085 w 162590"/>
                    <a:gd name="connsiteY7" fmla="*/ 7794 h 7793"/>
                    <a:gd name="connsiteX8" fmla="*/ 162590 w 162590"/>
                    <a:gd name="connsiteY8" fmla="*/ 5324 h 7793"/>
                    <a:gd name="connsiteX9" fmla="*/ 160115 w 162590"/>
                    <a:gd name="connsiteY9" fmla="*/ 2786 h 77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3">
                      <a:moveTo>
                        <a:pt x="160115" y="2786"/>
                      </a:moveTo>
                      <a:cubicBezTo>
                        <a:pt x="140014" y="2528"/>
                        <a:pt x="110158" y="1951"/>
                        <a:pt x="81288" y="1393"/>
                      </a:cubicBezTo>
                      <a:cubicBezTo>
                        <a:pt x="52452" y="834"/>
                        <a:pt x="22630" y="262"/>
                        <a:pt x="2538" y="0"/>
                      </a:cubicBezTo>
                      <a:cubicBezTo>
                        <a:pt x="1184" y="-15"/>
                        <a:pt x="20" y="1087"/>
                        <a:pt x="0" y="2475"/>
                      </a:cubicBezTo>
                      <a:cubicBezTo>
                        <a:pt x="-19" y="3853"/>
                        <a:pt x="1087" y="4988"/>
                        <a:pt x="2470" y="5008"/>
                      </a:cubicBezTo>
                      <a:cubicBezTo>
                        <a:pt x="22552" y="5270"/>
                        <a:pt x="52364" y="5843"/>
                        <a:pt x="81191" y="6401"/>
                      </a:cubicBezTo>
                      <a:cubicBezTo>
                        <a:pt x="110072" y="6959"/>
                        <a:pt x="139932" y="7536"/>
                        <a:pt x="160052" y="7794"/>
                      </a:cubicBezTo>
                      <a:cubicBezTo>
                        <a:pt x="160062" y="7794"/>
                        <a:pt x="160072" y="7794"/>
                        <a:pt x="160085" y="7794"/>
                      </a:cubicBezTo>
                      <a:cubicBezTo>
                        <a:pt x="161455" y="7794"/>
                        <a:pt x="162570" y="6697"/>
                        <a:pt x="162590" y="5324"/>
                      </a:cubicBezTo>
                      <a:cubicBezTo>
                        <a:pt x="162605" y="3940"/>
                        <a:pt x="161498" y="2804"/>
                        <a:pt x="160115" y="2786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2" name="任意多边形 71"/>
                <p:cNvSpPr/>
                <p:nvPr/>
              </p:nvSpPr>
              <p:spPr>
                <a:xfrm>
                  <a:off x="-1888375" y="-168855"/>
                  <a:ext cx="43350" cy="39138"/>
                </a:xfrm>
                <a:custGeom>
                  <a:avLst/>
                  <a:gdLst>
                    <a:gd name="connsiteX0" fmla="*/ 2505 w 43350"/>
                    <a:gd name="connsiteY0" fmla="*/ 39139 h 39138"/>
                    <a:gd name="connsiteX1" fmla="*/ 2524 w 43350"/>
                    <a:gd name="connsiteY1" fmla="*/ 39139 h 39138"/>
                    <a:gd name="connsiteX2" fmla="*/ 32656 w 43350"/>
                    <a:gd name="connsiteY2" fmla="*/ 38895 h 39138"/>
                    <a:gd name="connsiteX3" fmla="*/ 40431 w 43350"/>
                    <a:gd name="connsiteY3" fmla="*/ 36785 h 39138"/>
                    <a:gd name="connsiteX4" fmla="*/ 43211 w 43350"/>
                    <a:gd name="connsiteY4" fmla="*/ 26418 h 39138"/>
                    <a:gd name="connsiteX5" fmla="*/ 41765 w 43350"/>
                    <a:gd name="connsiteY5" fmla="*/ 9636 h 39138"/>
                    <a:gd name="connsiteX6" fmla="*/ 39844 w 43350"/>
                    <a:gd name="connsiteY6" fmla="*/ 3877 h 39138"/>
                    <a:gd name="connsiteX7" fmla="*/ 32414 w 43350"/>
                    <a:gd name="connsiteY7" fmla="*/ 1260 h 39138"/>
                    <a:gd name="connsiteX8" fmla="*/ 27046 w 43350"/>
                    <a:gd name="connsiteY8" fmla="*/ 785 h 39138"/>
                    <a:gd name="connsiteX9" fmla="*/ 3543 w 43350"/>
                    <a:gd name="connsiteY9" fmla="*/ 3780 h 39138"/>
                    <a:gd name="connsiteX10" fmla="*/ 233 w 43350"/>
                    <a:gd name="connsiteY10" fmla="*/ 31242 h 39138"/>
                    <a:gd name="connsiteX11" fmla="*/ 88 w 43350"/>
                    <a:gd name="connsiteY11" fmla="*/ 35970 h 39138"/>
                    <a:gd name="connsiteX12" fmla="*/ 0 w 43350"/>
                    <a:gd name="connsiteY12" fmla="*/ 36654 h 39138"/>
                    <a:gd name="connsiteX13" fmla="*/ 2505 w 43350"/>
                    <a:gd name="connsiteY13" fmla="*/ 39139 h 39138"/>
                    <a:gd name="connsiteX14" fmla="*/ 5242 w 43350"/>
                    <a:gd name="connsiteY14" fmla="*/ 31359 h 39138"/>
                    <a:gd name="connsiteX15" fmla="*/ 7212 w 43350"/>
                    <a:gd name="connsiteY15" fmla="*/ 7191 h 39138"/>
                    <a:gd name="connsiteX16" fmla="*/ 26503 w 43350"/>
                    <a:gd name="connsiteY16" fmla="*/ 5764 h 39138"/>
                    <a:gd name="connsiteX17" fmla="*/ 32268 w 43350"/>
                    <a:gd name="connsiteY17" fmla="*/ 6265 h 39138"/>
                    <a:gd name="connsiteX18" fmla="*/ 36063 w 43350"/>
                    <a:gd name="connsiteY18" fmla="*/ 7157 h 39138"/>
                    <a:gd name="connsiteX19" fmla="*/ 36776 w 43350"/>
                    <a:gd name="connsiteY19" fmla="*/ 10064 h 39138"/>
                    <a:gd name="connsiteX20" fmla="*/ 38223 w 43350"/>
                    <a:gd name="connsiteY20" fmla="*/ 26846 h 39138"/>
                    <a:gd name="connsiteX21" fmla="*/ 37179 w 43350"/>
                    <a:gd name="connsiteY21" fmla="*/ 32976 h 39138"/>
                    <a:gd name="connsiteX22" fmla="*/ 32617 w 43350"/>
                    <a:gd name="connsiteY22" fmla="*/ 33887 h 39138"/>
                    <a:gd name="connsiteX23" fmla="*/ 5174 w 43350"/>
                    <a:gd name="connsiteY23" fmla="*/ 34111 h 39138"/>
                    <a:gd name="connsiteX24" fmla="*/ 5242 w 43350"/>
                    <a:gd name="connsiteY24" fmla="*/ 31359 h 39138"/>
                    <a:gd name="connsiteX25" fmla="*/ 2480 w 43350"/>
                    <a:gd name="connsiteY25" fmla="*/ 34130 h 39138"/>
                    <a:gd name="connsiteX26" fmla="*/ 971 w 43350"/>
                    <a:gd name="connsiteY26" fmla="*/ 34654 h 39138"/>
                    <a:gd name="connsiteX27" fmla="*/ 2480 w 43350"/>
                    <a:gd name="connsiteY27" fmla="*/ 34130 h 39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50" h="39138">
                      <a:moveTo>
                        <a:pt x="2505" y="39139"/>
                      </a:moveTo>
                      <a:cubicBezTo>
                        <a:pt x="2509" y="39139"/>
                        <a:pt x="2514" y="39139"/>
                        <a:pt x="2524" y="39139"/>
                      </a:cubicBezTo>
                      <a:lnTo>
                        <a:pt x="32656" y="38895"/>
                      </a:lnTo>
                      <a:cubicBezTo>
                        <a:pt x="34787" y="38882"/>
                        <a:pt x="38014" y="38852"/>
                        <a:pt x="40431" y="36785"/>
                      </a:cubicBezTo>
                      <a:cubicBezTo>
                        <a:pt x="43857" y="33859"/>
                        <a:pt x="43420" y="28836"/>
                        <a:pt x="43211" y="26418"/>
                      </a:cubicBezTo>
                      <a:lnTo>
                        <a:pt x="41765" y="9636"/>
                      </a:lnTo>
                      <a:cubicBezTo>
                        <a:pt x="41629" y="8070"/>
                        <a:pt x="41426" y="5697"/>
                        <a:pt x="39844" y="3877"/>
                      </a:cubicBezTo>
                      <a:cubicBezTo>
                        <a:pt x="37708" y="1416"/>
                        <a:pt x="34263" y="1314"/>
                        <a:pt x="32414" y="1260"/>
                      </a:cubicBezTo>
                      <a:cubicBezTo>
                        <a:pt x="31045" y="1217"/>
                        <a:pt x="29191" y="1018"/>
                        <a:pt x="27046" y="785"/>
                      </a:cubicBezTo>
                      <a:cubicBezTo>
                        <a:pt x="18738" y="-117"/>
                        <a:pt x="8391" y="-1248"/>
                        <a:pt x="3543" y="3780"/>
                      </a:cubicBezTo>
                      <a:cubicBezTo>
                        <a:pt x="1456" y="5939"/>
                        <a:pt x="656" y="12612"/>
                        <a:pt x="233" y="31242"/>
                      </a:cubicBezTo>
                      <a:cubicBezTo>
                        <a:pt x="190" y="33233"/>
                        <a:pt x="141" y="35290"/>
                        <a:pt x="88" y="35970"/>
                      </a:cubicBezTo>
                      <a:cubicBezTo>
                        <a:pt x="30" y="36188"/>
                        <a:pt x="-4" y="36416"/>
                        <a:pt x="0" y="36654"/>
                      </a:cubicBezTo>
                      <a:cubicBezTo>
                        <a:pt x="10" y="38032"/>
                        <a:pt x="1131" y="39139"/>
                        <a:pt x="2505" y="39139"/>
                      </a:cubicBezTo>
                      <a:close/>
                      <a:moveTo>
                        <a:pt x="5242" y="31359"/>
                      </a:moveTo>
                      <a:cubicBezTo>
                        <a:pt x="5363" y="25996"/>
                        <a:pt x="5727" y="9748"/>
                        <a:pt x="7212" y="7191"/>
                      </a:cubicBezTo>
                      <a:cubicBezTo>
                        <a:pt x="10425" y="4012"/>
                        <a:pt x="20092" y="5066"/>
                        <a:pt x="26503" y="5764"/>
                      </a:cubicBezTo>
                      <a:cubicBezTo>
                        <a:pt x="28754" y="6007"/>
                        <a:pt x="30700" y="6220"/>
                        <a:pt x="32268" y="6265"/>
                      </a:cubicBezTo>
                      <a:cubicBezTo>
                        <a:pt x="33768" y="6308"/>
                        <a:pt x="35418" y="6420"/>
                        <a:pt x="36063" y="7157"/>
                      </a:cubicBezTo>
                      <a:cubicBezTo>
                        <a:pt x="36573" y="7749"/>
                        <a:pt x="36689" y="9089"/>
                        <a:pt x="36776" y="10064"/>
                      </a:cubicBezTo>
                      <a:lnTo>
                        <a:pt x="38223" y="26846"/>
                      </a:lnTo>
                      <a:cubicBezTo>
                        <a:pt x="38441" y="29379"/>
                        <a:pt x="38465" y="31874"/>
                        <a:pt x="37179" y="32976"/>
                      </a:cubicBezTo>
                      <a:cubicBezTo>
                        <a:pt x="36228" y="33791"/>
                        <a:pt x="34476" y="33873"/>
                        <a:pt x="32617" y="33887"/>
                      </a:cubicBezTo>
                      <a:lnTo>
                        <a:pt x="5174" y="34111"/>
                      </a:lnTo>
                      <a:cubicBezTo>
                        <a:pt x="5198" y="33330"/>
                        <a:pt x="5217" y="32398"/>
                        <a:pt x="5242" y="31359"/>
                      </a:cubicBezTo>
                      <a:close/>
                      <a:moveTo>
                        <a:pt x="2480" y="34130"/>
                      </a:moveTo>
                      <a:cubicBezTo>
                        <a:pt x="1912" y="34135"/>
                        <a:pt x="1388" y="34333"/>
                        <a:pt x="971" y="34654"/>
                      </a:cubicBezTo>
                      <a:cubicBezTo>
                        <a:pt x="1359" y="34348"/>
                        <a:pt x="1864" y="34135"/>
                        <a:pt x="2480" y="3413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3" name="任意多边形 72"/>
                <p:cNvSpPr/>
                <p:nvPr/>
              </p:nvSpPr>
              <p:spPr>
                <a:xfrm>
                  <a:off x="-1836171" y="-163130"/>
                  <a:ext cx="125609" cy="6497"/>
                </a:xfrm>
                <a:custGeom>
                  <a:avLst/>
                  <a:gdLst>
                    <a:gd name="connsiteX0" fmla="*/ 2470 w 125609"/>
                    <a:gd name="connsiteY0" fmla="*/ 5008 h 6497"/>
                    <a:gd name="connsiteX1" fmla="*/ 123073 w 125609"/>
                    <a:gd name="connsiteY1" fmla="*/ 6498 h 6497"/>
                    <a:gd name="connsiteX2" fmla="*/ 123106 w 125609"/>
                    <a:gd name="connsiteY2" fmla="*/ 6498 h 6497"/>
                    <a:gd name="connsiteX3" fmla="*/ 125610 w 125609"/>
                    <a:gd name="connsiteY3" fmla="*/ 4023 h 6497"/>
                    <a:gd name="connsiteX4" fmla="*/ 123135 w 125609"/>
                    <a:gd name="connsiteY4" fmla="*/ 1490 h 6497"/>
                    <a:gd name="connsiteX5" fmla="*/ 2534 w 125609"/>
                    <a:gd name="connsiteY5" fmla="*/ 0 h 6497"/>
                    <a:gd name="connsiteX6" fmla="*/ 2504 w 125609"/>
                    <a:gd name="connsiteY6" fmla="*/ 0 h 6497"/>
                    <a:gd name="connsiteX7" fmla="*/ 0 w 125609"/>
                    <a:gd name="connsiteY7" fmla="*/ 2470 h 6497"/>
                    <a:gd name="connsiteX8" fmla="*/ 2470 w 125609"/>
                    <a:gd name="connsiteY8" fmla="*/ 5008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7">
                      <a:moveTo>
                        <a:pt x="2470" y="5008"/>
                      </a:move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397"/>
                        <a:pt x="125610" y="4023"/>
                      </a:cubicBezTo>
                      <a:cubicBezTo>
                        <a:pt x="125625" y="2640"/>
                        <a:pt x="124519" y="1505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8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4" name="任意多边形 73"/>
                <p:cNvSpPr/>
                <p:nvPr/>
              </p:nvSpPr>
              <p:spPr>
                <a:xfrm>
                  <a:off x="-1836171" y="-135861"/>
                  <a:ext cx="88630" cy="6498"/>
                </a:xfrm>
                <a:custGeom>
                  <a:avLst/>
                  <a:gdLst>
                    <a:gd name="connsiteX0" fmla="*/ 2470 w 88630"/>
                    <a:gd name="connsiteY0" fmla="*/ 5008 h 6498"/>
                    <a:gd name="connsiteX1" fmla="*/ 44255 w 88630"/>
                    <a:gd name="connsiteY1" fmla="*/ 5756 h 6498"/>
                    <a:gd name="connsiteX2" fmla="*/ 86093 w 88630"/>
                    <a:gd name="connsiteY2" fmla="*/ 6499 h 6498"/>
                    <a:gd name="connsiteX3" fmla="*/ 86126 w 88630"/>
                    <a:gd name="connsiteY3" fmla="*/ 6499 h 6498"/>
                    <a:gd name="connsiteX4" fmla="*/ 88631 w 88630"/>
                    <a:gd name="connsiteY4" fmla="*/ 4028 h 6498"/>
                    <a:gd name="connsiteX5" fmla="*/ 86156 w 88630"/>
                    <a:gd name="connsiteY5" fmla="*/ 1490 h 6498"/>
                    <a:gd name="connsiteX6" fmla="*/ 44371 w 88630"/>
                    <a:gd name="connsiteY6" fmla="*/ 748 h 6498"/>
                    <a:gd name="connsiteX7" fmla="*/ 2534 w 88630"/>
                    <a:gd name="connsiteY7" fmla="*/ 0 h 6498"/>
                    <a:gd name="connsiteX8" fmla="*/ 2500 w 88630"/>
                    <a:gd name="connsiteY8" fmla="*/ 0 h 6498"/>
                    <a:gd name="connsiteX9" fmla="*/ 0 w 88630"/>
                    <a:gd name="connsiteY9" fmla="*/ 2475 h 6498"/>
                    <a:gd name="connsiteX10" fmla="*/ 2470 w 88630"/>
                    <a:gd name="connsiteY10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2470" y="5008"/>
                      </a:moveTo>
                      <a:cubicBezTo>
                        <a:pt x="22557" y="5256"/>
                        <a:pt x="33588" y="5514"/>
                        <a:pt x="44255" y="5756"/>
                      </a:cubicBezTo>
                      <a:cubicBezTo>
                        <a:pt x="54936" y="5998"/>
                        <a:pt x="65981" y="6250"/>
                        <a:pt x="86093" y="6499"/>
                      </a:cubicBezTo>
                      <a:cubicBezTo>
                        <a:pt x="86103" y="6499"/>
                        <a:pt x="86112" y="6499"/>
                        <a:pt x="86126" y="6499"/>
                      </a:cubicBezTo>
                      <a:cubicBezTo>
                        <a:pt x="87495" y="6499"/>
                        <a:pt x="88611" y="5402"/>
                        <a:pt x="88631" y="4028"/>
                      </a:cubicBezTo>
                      <a:cubicBezTo>
                        <a:pt x="88646" y="2645"/>
                        <a:pt x="87539" y="1509"/>
                        <a:pt x="86156" y="1490"/>
                      </a:cubicBezTo>
                      <a:cubicBezTo>
                        <a:pt x="66069" y="1242"/>
                        <a:pt x="55038" y="990"/>
                        <a:pt x="44371" y="748"/>
                      </a:cubicBezTo>
                      <a:cubicBezTo>
                        <a:pt x="33690" y="504"/>
                        <a:pt x="22645" y="247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5" name="任意多边形 74"/>
                <p:cNvSpPr/>
                <p:nvPr/>
              </p:nvSpPr>
              <p:spPr>
                <a:xfrm>
                  <a:off x="-1836171" y="-149541"/>
                  <a:ext cx="162590" cy="7793"/>
                </a:xfrm>
                <a:custGeom>
                  <a:avLst/>
                  <a:gdLst>
                    <a:gd name="connsiteX0" fmla="*/ 160115 w 162590"/>
                    <a:gd name="connsiteY0" fmla="*/ 2785 h 7793"/>
                    <a:gd name="connsiteX1" fmla="*/ 81342 w 162590"/>
                    <a:gd name="connsiteY1" fmla="*/ 1393 h 7793"/>
                    <a:gd name="connsiteX2" fmla="*/ 2538 w 162590"/>
                    <a:gd name="connsiteY2" fmla="*/ 0 h 7793"/>
                    <a:gd name="connsiteX3" fmla="*/ 0 w 162590"/>
                    <a:gd name="connsiteY3" fmla="*/ 2470 h 7793"/>
                    <a:gd name="connsiteX4" fmla="*/ 2470 w 162590"/>
                    <a:gd name="connsiteY4" fmla="*/ 5008 h 7793"/>
                    <a:gd name="connsiteX5" fmla="*/ 81245 w 162590"/>
                    <a:gd name="connsiteY5" fmla="*/ 6401 h 7793"/>
                    <a:gd name="connsiteX6" fmla="*/ 160052 w 162590"/>
                    <a:gd name="connsiteY6" fmla="*/ 7793 h 7793"/>
                    <a:gd name="connsiteX7" fmla="*/ 160085 w 162590"/>
                    <a:gd name="connsiteY7" fmla="*/ 7793 h 7793"/>
                    <a:gd name="connsiteX8" fmla="*/ 162590 w 162590"/>
                    <a:gd name="connsiteY8" fmla="*/ 5324 h 7793"/>
                    <a:gd name="connsiteX9" fmla="*/ 160115 w 162590"/>
                    <a:gd name="connsiteY9" fmla="*/ 2785 h 77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3">
                      <a:moveTo>
                        <a:pt x="160115" y="2785"/>
                      </a:moveTo>
                      <a:cubicBezTo>
                        <a:pt x="140024" y="2528"/>
                        <a:pt x="110192" y="1951"/>
                        <a:pt x="81342" y="1393"/>
                      </a:cubicBezTo>
                      <a:cubicBezTo>
                        <a:pt x="52485" y="834"/>
                        <a:pt x="22645" y="257"/>
                        <a:pt x="2538" y="0"/>
                      </a:cubicBezTo>
                      <a:cubicBezTo>
                        <a:pt x="1184" y="-5"/>
                        <a:pt x="20" y="1086"/>
                        <a:pt x="0" y="2470"/>
                      </a:cubicBezTo>
                      <a:cubicBezTo>
                        <a:pt x="-19" y="3853"/>
                        <a:pt x="1087" y="4988"/>
                        <a:pt x="2470" y="5008"/>
                      </a:cubicBezTo>
                      <a:cubicBezTo>
                        <a:pt x="22567" y="5265"/>
                        <a:pt x="52398" y="5843"/>
                        <a:pt x="81245" y="6401"/>
                      </a:cubicBezTo>
                      <a:cubicBezTo>
                        <a:pt x="110105" y="6959"/>
                        <a:pt x="139942" y="7536"/>
                        <a:pt x="160052" y="7793"/>
                      </a:cubicBezTo>
                      <a:cubicBezTo>
                        <a:pt x="160062" y="7793"/>
                        <a:pt x="160072" y="7793"/>
                        <a:pt x="160085" y="7793"/>
                      </a:cubicBezTo>
                      <a:cubicBezTo>
                        <a:pt x="161455" y="7793"/>
                        <a:pt x="162570" y="6696"/>
                        <a:pt x="162590" y="5324"/>
                      </a:cubicBezTo>
                      <a:cubicBezTo>
                        <a:pt x="162605" y="3940"/>
                        <a:pt x="161498" y="2804"/>
                        <a:pt x="160115" y="2785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6" name="任意多边形 75"/>
                <p:cNvSpPr/>
                <p:nvPr/>
              </p:nvSpPr>
              <p:spPr>
                <a:xfrm>
                  <a:off x="-1888375" y="-127896"/>
                  <a:ext cx="55272" cy="47878"/>
                </a:xfrm>
                <a:custGeom>
                  <a:avLst/>
                  <a:gdLst>
                    <a:gd name="connsiteX0" fmla="*/ 2505 w 55272"/>
                    <a:gd name="connsiteY0" fmla="*/ 47878 h 47878"/>
                    <a:gd name="connsiteX1" fmla="*/ 2524 w 55272"/>
                    <a:gd name="connsiteY1" fmla="*/ 47878 h 47878"/>
                    <a:gd name="connsiteX2" fmla="*/ 32656 w 55272"/>
                    <a:gd name="connsiteY2" fmla="*/ 47636 h 47878"/>
                    <a:gd name="connsiteX3" fmla="*/ 40431 w 55272"/>
                    <a:gd name="connsiteY3" fmla="*/ 45525 h 47878"/>
                    <a:gd name="connsiteX4" fmla="*/ 43211 w 55272"/>
                    <a:gd name="connsiteY4" fmla="*/ 35154 h 47878"/>
                    <a:gd name="connsiteX5" fmla="*/ 42280 w 55272"/>
                    <a:gd name="connsiteY5" fmla="*/ 24361 h 47878"/>
                    <a:gd name="connsiteX6" fmla="*/ 54902 w 55272"/>
                    <a:gd name="connsiteY6" fmla="*/ 3819 h 47878"/>
                    <a:gd name="connsiteX7" fmla="*/ 54077 w 55272"/>
                    <a:gd name="connsiteY7" fmla="*/ 372 h 47878"/>
                    <a:gd name="connsiteX8" fmla="*/ 50632 w 55272"/>
                    <a:gd name="connsiteY8" fmla="*/ 1192 h 47878"/>
                    <a:gd name="connsiteX9" fmla="*/ 41464 w 55272"/>
                    <a:gd name="connsiteY9" fmla="*/ 16121 h 47878"/>
                    <a:gd name="connsiteX10" fmla="*/ 39844 w 55272"/>
                    <a:gd name="connsiteY10" fmla="*/ 12617 h 47878"/>
                    <a:gd name="connsiteX11" fmla="*/ 32414 w 55272"/>
                    <a:gd name="connsiteY11" fmla="*/ 9996 h 47878"/>
                    <a:gd name="connsiteX12" fmla="*/ 27041 w 55272"/>
                    <a:gd name="connsiteY12" fmla="*/ 9520 h 47878"/>
                    <a:gd name="connsiteX13" fmla="*/ 3543 w 55272"/>
                    <a:gd name="connsiteY13" fmla="*/ 12520 h 47878"/>
                    <a:gd name="connsiteX14" fmla="*/ 233 w 55272"/>
                    <a:gd name="connsiteY14" fmla="*/ 39983 h 47878"/>
                    <a:gd name="connsiteX15" fmla="*/ 88 w 55272"/>
                    <a:gd name="connsiteY15" fmla="*/ 44710 h 47878"/>
                    <a:gd name="connsiteX16" fmla="*/ 0 w 55272"/>
                    <a:gd name="connsiteY16" fmla="*/ 45393 h 47878"/>
                    <a:gd name="connsiteX17" fmla="*/ 2505 w 55272"/>
                    <a:gd name="connsiteY17" fmla="*/ 47878 h 47878"/>
                    <a:gd name="connsiteX18" fmla="*/ 5242 w 55272"/>
                    <a:gd name="connsiteY18" fmla="*/ 40100 h 47878"/>
                    <a:gd name="connsiteX19" fmla="*/ 7212 w 55272"/>
                    <a:gd name="connsiteY19" fmla="*/ 15932 h 47878"/>
                    <a:gd name="connsiteX20" fmla="*/ 26498 w 55272"/>
                    <a:gd name="connsiteY20" fmla="*/ 14499 h 47878"/>
                    <a:gd name="connsiteX21" fmla="*/ 32268 w 55272"/>
                    <a:gd name="connsiteY21" fmla="*/ 15005 h 47878"/>
                    <a:gd name="connsiteX22" fmla="*/ 36063 w 55272"/>
                    <a:gd name="connsiteY22" fmla="*/ 15897 h 47878"/>
                    <a:gd name="connsiteX23" fmla="*/ 36776 w 55272"/>
                    <a:gd name="connsiteY23" fmla="*/ 18804 h 47878"/>
                    <a:gd name="connsiteX24" fmla="*/ 37150 w 55272"/>
                    <a:gd name="connsiteY24" fmla="*/ 23148 h 47878"/>
                    <a:gd name="connsiteX25" fmla="*/ 31302 w 55272"/>
                    <a:gd name="connsiteY25" fmla="*/ 32664 h 47878"/>
                    <a:gd name="connsiteX26" fmla="*/ 18699 w 55272"/>
                    <a:gd name="connsiteY26" fmla="*/ 20644 h 47878"/>
                    <a:gd name="connsiteX27" fmla="*/ 15156 w 55272"/>
                    <a:gd name="connsiteY27" fmla="*/ 20726 h 47878"/>
                    <a:gd name="connsiteX28" fmla="*/ 15239 w 55272"/>
                    <a:gd name="connsiteY28" fmla="*/ 24269 h 47878"/>
                    <a:gd name="connsiteX29" fmla="*/ 30089 w 55272"/>
                    <a:gd name="connsiteY29" fmla="*/ 38425 h 47878"/>
                    <a:gd name="connsiteX30" fmla="*/ 31817 w 55272"/>
                    <a:gd name="connsiteY30" fmla="*/ 39119 h 47878"/>
                    <a:gd name="connsiteX31" fmla="*/ 32137 w 55272"/>
                    <a:gd name="connsiteY31" fmla="*/ 39099 h 47878"/>
                    <a:gd name="connsiteX32" fmla="*/ 33947 w 55272"/>
                    <a:gd name="connsiteY32" fmla="*/ 37925 h 47878"/>
                    <a:gd name="connsiteX33" fmla="*/ 37873 w 55272"/>
                    <a:gd name="connsiteY33" fmla="*/ 31533 h 47878"/>
                    <a:gd name="connsiteX34" fmla="*/ 38223 w 55272"/>
                    <a:gd name="connsiteY34" fmla="*/ 35586 h 47878"/>
                    <a:gd name="connsiteX35" fmla="*/ 37179 w 55272"/>
                    <a:gd name="connsiteY35" fmla="*/ 41716 h 47878"/>
                    <a:gd name="connsiteX36" fmla="*/ 32617 w 55272"/>
                    <a:gd name="connsiteY36" fmla="*/ 42628 h 47878"/>
                    <a:gd name="connsiteX37" fmla="*/ 5174 w 55272"/>
                    <a:gd name="connsiteY37" fmla="*/ 42851 h 47878"/>
                    <a:gd name="connsiteX38" fmla="*/ 5242 w 55272"/>
                    <a:gd name="connsiteY38" fmla="*/ 40100 h 47878"/>
                    <a:gd name="connsiteX39" fmla="*/ 2053 w 55272"/>
                    <a:gd name="connsiteY39" fmla="*/ 42909 h 47878"/>
                    <a:gd name="connsiteX40" fmla="*/ 952 w 55272"/>
                    <a:gd name="connsiteY40" fmla="*/ 43409 h 47878"/>
                    <a:gd name="connsiteX41" fmla="*/ 2053 w 55272"/>
                    <a:gd name="connsiteY41" fmla="*/ 42909 h 478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55272" h="47878">
                      <a:moveTo>
                        <a:pt x="2505" y="47878"/>
                      </a:moveTo>
                      <a:cubicBezTo>
                        <a:pt x="2509" y="47878"/>
                        <a:pt x="2519" y="47874"/>
                        <a:pt x="2524" y="47878"/>
                      </a:cubicBezTo>
                      <a:lnTo>
                        <a:pt x="32656" y="47636"/>
                      </a:lnTo>
                      <a:cubicBezTo>
                        <a:pt x="34787" y="47617"/>
                        <a:pt x="38014" y="47592"/>
                        <a:pt x="40431" y="45525"/>
                      </a:cubicBezTo>
                      <a:cubicBezTo>
                        <a:pt x="43857" y="42598"/>
                        <a:pt x="43420" y="37571"/>
                        <a:pt x="43211" y="35154"/>
                      </a:cubicBezTo>
                      <a:lnTo>
                        <a:pt x="42280" y="24361"/>
                      </a:lnTo>
                      <a:lnTo>
                        <a:pt x="54902" y="3819"/>
                      </a:lnTo>
                      <a:cubicBezTo>
                        <a:pt x="55625" y="2639"/>
                        <a:pt x="55257" y="1095"/>
                        <a:pt x="54077" y="372"/>
                      </a:cubicBezTo>
                      <a:cubicBezTo>
                        <a:pt x="52898" y="-356"/>
                        <a:pt x="51355" y="18"/>
                        <a:pt x="50632" y="1192"/>
                      </a:cubicBezTo>
                      <a:lnTo>
                        <a:pt x="41464" y="16121"/>
                      </a:lnTo>
                      <a:cubicBezTo>
                        <a:pt x="41222" y="14947"/>
                        <a:pt x="40775" y="13684"/>
                        <a:pt x="39844" y="12617"/>
                      </a:cubicBezTo>
                      <a:cubicBezTo>
                        <a:pt x="37708" y="10151"/>
                        <a:pt x="34263" y="10054"/>
                        <a:pt x="32414" y="9996"/>
                      </a:cubicBezTo>
                      <a:cubicBezTo>
                        <a:pt x="31045" y="9957"/>
                        <a:pt x="29191" y="9759"/>
                        <a:pt x="27041" y="9520"/>
                      </a:cubicBezTo>
                      <a:cubicBezTo>
                        <a:pt x="18733" y="8618"/>
                        <a:pt x="8391" y="7492"/>
                        <a:pt x="3543" y="12520"/>
                      </a:cubicBezTo>
                      <a:cubicBezTo>
                        <a:pt x="1461" y="14680"/>
                        <a:pt x="656" y="21352"/>
                        <a:pt x="233" y="39983"/>
                      </a:cubicBezTo>
                      <a:cubicBezTo>
                        <a:pt x="190" y="41973"/>
                        <a:pt x="141" y="44025"/>
                        <a:pt x="88" y="44710"/>
                      </a:cubicBezTo>
                      <a:cubicBezTo>
                        <a:pt x="30" y="44927"/>
                        <a:pt x="-4" y="45156"/>
                        <a:pt x="0" y="45393"/>
                      </a:cubicBezTo>
                      <a:cubicBezTo>
                        <a:pt x="10" y="46772"/>
                        <a:pt x="1131" y="47878"/>
                        <a:pt x="2505" y="47878"/>
                      </a:cubicBezTo>
                      <a:close/>
                      <a:moveTo>
                        <a:pt x="5242" y="40100"/>
                      </a:moveTo>
                      <a:cubicBezTo>
                        <a:pt x="5363" y="34736"/>
                        <a:pt x="5727" y="18489"/>
                        <a:pt x="7212" y="15932"/>
                      </a:cubicBezTo>
                      <a:cubicBezTo>
                        <a:pt x="10430" y="12753"/>
                        <a:pt x="20092" y="13806"/>
                        <a:pt x="26498" y="14499"/>
                      </a:cubicBezTo>
                      <a:cubicBezTo>
                        <a:pt x="28754" y="14747"/>
                        <a:pt x="30700" y="14960"/>
                        <a:pt x="32268" y="15005"/>
                      </a:cubicBezTo>
                      <a:cubicBezTo>
                        <a:pt x="33768" y="15048"/>
                        <a:pt x="35418" y="15159"/>
                        <a:pt x="36063" y="15897"/>
                      </a:cubicBezTo>
                      <a:cubicBezTo>
                        <a:pt x="36573" y="16490"/>
                        <a:pt x="36689" y="17829"/>
                        <a:pt x="36776" y="18804"/>
                      </a:cubicBezTo>
                      <a:lnTo>
                        <a:pt x="37150" y="23148"/>
                      </a:lnTo>
                      <a:lnTo>
                        <a:pt x="31302" y="32664"/>
                      </a:lnTo>
                      <a:lnTo>
                        <a:pt x="18699" y="20644"/>
                      </a:lnTo>
                      <a:cubicBezTo>
                        <a:pt x="17695" y="19688"/>
                        <a:pt x="16112" y="19726"/>
                        <a:pt x="15156" y="20726"/>
                      </a:cubicBezTo>
                      <a:cubicBezTo>
                        <a:pt x="14200" y="21731"/>
                        <a:pt x="14239" y="23313"/>
                        <a:pt x="15239" y="24269"/>
                      </a:cubicBezTo>
                      <a:lnTo>
                        <a:pt x="30089" y="38425"/>
                      </a:lnTo>
                      <a:cubicBezTo>
                        <a:pt x="30555" y="38876"/>
                        <a:pt x="31176" y="39119"/>
                        <a:pt x="31817" y="39119"/>
                      </a:cubicBezTo>
                      <a:cubicBezTo>
                        <a:pt x="31923" y="39119"/>
                        <a:pt x="32030" y="39114"/>
                        <a:pt x="32137" y="39099"/>
                      </a:cubicBezTo>
                      <a:cubicBezTo>
                        <a:pt x="32889" y="39003"/>
                        <a:pt x="33554" y="38570"/>
                        <a:pt x="33947" y="37925"/>
                      </a:cubicBezTo>
                      <a:lnTo>
                        <a:pt x="37873" y="31533"/>
                      </a:lnTo>
                      <a:lnTo>
                        <a:pt x="38223" y="35586"/>
                      </a:lnTo>
                      <a:cubicBezTo>
                        <a:pt x="38441" y="38119"/>
                        <a:pt x="38465" y="40614"/>
                        <a:pt x="37179" y="41716"/>
                      </a:cubicBezTo>
                      <a:cubicBezTo>
                        <a:pt x="36223" y="42531"/>
                        <a:pt x="34476" y="42613"/>
                        <a:pt x="32617" y="42628"/>
                      </a:cubicBezTo>
                      <a:lnTo>
                        <a:pt x="5174" y="42851"/>
                      </a:lnTo>
                      <a:cubicBezTo>
                        <a:pt x="5198" y="42065"/>
                        <a:pt x="5217" y="41138"/>
                        <a:pt x="5242" y="40100"/>
                      </a:cubicBezTo>
                      <a:close/>
                      <a:moveTo>
                        <a:pt x="2053" y="42909"/>
                      </a:moveTo>
                      <a:cubicBezTo>
                        <a:pt x="1646" y="42987"/>
                        <a:pt x="1267" y="43162"/>
                        <a:pt x="952" y="43409"/>
                      </a:cubicBezTo>
                      <a:cubicBezTo>
                        <a:pt x="1248" y="43171"/>
                        <a:pt x="1621" y="42987"/>
                        <a:pt x="2053" y="4290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7" name="任意多边形 76"/>
                <p:cNvSpPr/>
                <p:nvPr/>
              </p:nvSpPr>
              <p:spPr>
                <a:xfrm>
                  <a:off x="-1836171" y="-113430"/>
                  <a:ext cx="125610" cy="6497"/>
                </a:xfrm>
                <a:custGeom>
                  <a:avLst/>
                  <a:gdLst>
                    <a:gd name="connsiteX0" fmla="*/ 2504 w 125610"/>
                    <a:gd name="connsiteY0" fmla="*/ 0 h 6497"/>
                    <a:gd name="connsiteX1" fmla="*/ 0 w 125610"/>
                    <a:gd name="connsiteY1" fmla="*/ 2470 h 6497"/>
                    <a:gd name="connsiteX2" fmla="*/ 2475 w 125610"/>
                    <a:gd name="connsiteY2" fmla="*/ 5008 h 6497"/>
                    <a:gd name="connsiteX3" fmla="*/ 123073 w 125610"/>
                    <a:gd name="connsiteY3" fmla="*/ 6498 h 6497"/>
                    <a:gd name="connsiteX4" fmla="*/ 123106 w 125610"/>
                    <a:gd name="connsiteY4" fmla="*/ 6498 h 6497"/>
                    <a:gd name="connsiteX5" fmla="*/ 125610 w 125610"/>
                    <a:gd name="connsiteY5" fmla="*/ 4023 h 6497"/>
                    <a:gd name="connsiteX6" fmla="*/ 123140 w 125610"/>
                    <a:gd name="connsiteY6" fmla="*/ 1485 h 6497"/>
                    <a:gd name="connsiteX7" fmla="*/ 2538 w 125610"/>
                    <a:gd name="connsiteY7" fmla="*/ 0 h 6497"/>
                    <a:gd name="connsiteX8" fmla="*/ 2504 w 125610"/>
                    <a:gd name="connsiteY8" fmla="*/ 0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10" h="6497">
                      <a:moveTo>
                        <a:pt x="2504" y="0"/>
                      </a:move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3"/>
                        <a:pt x="1092" y="4989"/>
                        <a:pt x="2475" y="5008"/>
                      </a:cubicBez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397"/>
                        <a:pt x="125610" y="4023"/>
                      </a:cubicBezTo>
                      <a:cubicBezTo>
                        <a:pt x="125630" y="2640"/>
                        <a:pt x="124519" y="1505"/>
                        <a:pt x="123140" y="1485"/>
                      </a:cubicBezTo>
                      <a:lnTo>
                        <a:pt x="2538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8" name="任意多边形 77"/>
                <p:cNvSpPr/>
                <p:nvPr/>
              </p:nvSpPr>
              <p:spPr>
                <a:xfrm>
                  <a:off x="-1836171" y="-86161"/>
                  <a:ext cx="88630" cy="6498"/>
                </a:xfrm>
                <a:custGeom>
                  <a:avLst/>
                  <a:gdLst>
                    <a:gd name="connsiteX0" fmla="*/ 2470 w 88630"/>
                    <a:gd name="connsiteY0" fmla="*/ 5008 h 6498"/>
                    <a:gd name="connsiteX1" fmla="*/ 44270 w 88630"/>
                    <a:gd name="connsiteY1" fmla="*/ 5751 h 6498"/>
                    <a:gd name="connsiteX2" fmla="*/ 86093 w 88630"/>
                    <a:gd name="connsiteY2" fmla="*/ 6499 h 6498"/>
                    <a:gd name="connsiteX3" fmla="*/ 86126 w 88630"/>
                    <a:gd name="connsiteY3" fmla="*/ 6499 h 6498"/>
                    <a:gd name="connsiteX4" fmla="*/ 88631 w 88630"/>
                    <a:gd name="connsiteY4" fmla="*/ 4023 h 6498"/>
                    <a:gd name="connsiteX5" fmla="*/ 86156 w 88630"/>
                    <a:gd name="connsiteY5" fmla="*/ 1490 h 6498"/>
                    <a:gd name="connsiteX6" fmla="*/ 44381 w 88630"/>
                    <a:gd name="connsiteY6" fmla="*/ 748 h 6498"/>
                    <a:gd name="connsiteX7" fmla="*/ 2534 w 88630"/>
                    <a:gd name="connsiteY7" fmla="*/ 0 h 6498"/>
                    <a:gd name="connsiteX8" fmla="*/ 2500 w 88630"/>
                    <a:gd name="connsiteY8" fmla="*/ 0 h 6498"/>
                    <a:gd name="connsiteX9" fmla="*/ 0 w 88630"/>
                    <a:gd name="connsiteY9" fmla="*/ 2475 h 6498"/>
                    <a:gd name="connsiteX10" fmla="*/ 2470 w 88630"/>
                    <a:gd name="connsiteY10" fmla="*/ 5008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2470" y="5008"/>
                      </a:moveTo>
                      <a:cubicBezTo>
                        <a:pt x="22567" y="5256"/>
                        <a:pt x="33598" y="5509"/>
                        <a:pt x="44270" y="5751"/>
                      </a:cubicBezTo>
                      <a:cubicBezTo>
                        <a:pt x="54946" y="5998"/>
                        <a:pt x="65986" y="6250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3"/>
                      </a:cubicBezTo>
                      <a:cubicBezTo>
                        <a:pt x="88646" y="2640"/>
                        <a:pt x="87539" y="1505"/>
                        <a:pt x="86156" y="1490"/>
                      </a:cubicBezTo>
                      <a:cubicBezTo>
                        <a:pt x="66078" y="1242"/>
                        <a:pt x="55048" y="990"/>
                        <a:pt x="44381" y="748"/>
                      </a:cubicBezTo>
                      <a:cubicBezTo>
                        <a:pt x="33699" y="499"/>
                        <a:pt x="22654" y="247"/>
                        <a:pt x="2534" y="0"/>
                      </a:cubicBezTo>
                      <a:cubicBezTo>
                        <a:pt x="2524" y="0"/>
                        <a:pt x="2514" y="0"/>
                        <a:pt x="2500" y="0"/>
                      </a:cubicBezTo>
                      <a:cubicBezTo>
                        <a:pt x="1131" y="0"/>
                        <a:pt x="15" y="1102"/>
                        <a:pt x="0" y="2475"/>
                      </a:cubicBezTo>
                      <a:cubicBezTo>
                        <a:pt x="-19" y="3859"/>
                        <a:pt x="1087" y="4994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79" name="任意多边形 78"/>
                <p:cNvSpPr/>
                <p:nvPr/>
              </p:nvSpPr>
              <p:spPr>
                <a:xfrm>
                  <a:off x="-1836171" y="-99842"/>
                  <a:ext cx="162590" cy="7794"/>
                </a:xfrm>
                <a:custGeom>
                  <a:avLst/>
                  <a:gdLst>
                    <a:gd name="connsiteX0" fmla="*/ 160115 w 162590"/>
                    <a:gd name="connsiteY0" fmla="*/ 2787 h 7794"/>
                    <a:gd name="connsiteX1" fmla="*/ 81395 w 162590"/>
                    <a:gd name="connsiteY1" fmla="*/ 1393 h 7794"/>
                    <a:gd name="connsiteX2" fmla="*/ 2538 w 162590"/>
                    <a:gd name="connsiteY2" fmla="*/ 0 h 7794"/>
                    <a:gd name="connsiteX3" fmla="*/ 0 w 162590"/>
                    <a:gd name="connsiteY3" fmla="*/ 2471 h 7794"/>
                    <a:gd name="connsiteX4" fmla="*/ 2470 w 162590"/>
                    <a:gd name="connsiteY4" fmla="*/ 5009 h 7794"/>
                    <a:gd name="connsiteX5" fmla="*/ 81297 w 162590"/>
                    <a:gd name="connsiteY5" fmla="*/ 6402 h 7794"/>
                    <a:gd name="connsiteX6" fmla="*/ 160052 w 162590"/>
                    <a:gd name="connsiteY6" fmla="*/ 7795 h 7794"/>
                    <a:gd name="connsiteX7" fmla="*/ 160085 w 162590"/>
                    <a:gd name="connsiteY7" fmla="*/ 7795 h 7794"/>
                    <a:gd name="connsiteX8" fmla="*/ 162590 w 162590"/>
                    <a:gd name="connsiteY8" fmla="*/ 5325 h 7794"/>
                    <a:gd name="connsiteX9" fmla="*/ 160115 w 162590"/>
                    <a:gd name="connsiteY9" fmla="*/ 2787 h 7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4">
                      <a:moveTo>
                        <a:pt x="160115" y="2787"/>
                      </a:moveTo>
                      <a:cubicBezTo>
                        <a:pt x="140034" y="2529"/>
                        <a:pt x="110222" y="1952"/>
                        <a:pt x="81395" y="1393"/>
                      </a:cubicBezTo>
                      <a:cubicBezTo>
                        <a:pt x="52515" y="835"/>
                        <a:pt x="22654" y="257"/>
                        <a:pt x="2538" y="0"/>
                      </a:cubicBezTo>
                      <a:cubicBezTo>
                        <a:pt x="1184" y="5"/>
                        <a:pt x="20" y="1087"/>
                        <a:pt x="0" y="2471"/>
                      </a:cubicBezTo>
                      <a:cubicBezTo>
                        <a:pt x="-19" y="3854"/>
                        <a:pt x="1087" y="4989"/>
                        <a:pt x="2470" y="5009"/>
                      </a:cubicBezTo>
                      <a:cubicBezTo>
                        <a:pt x="22577" y="5266"/>
                        <a:pt x="52427" y="5844"/>
                        <a:pt x="81297" y="6402"/>
                      </a:cubicBezTo>
                      <a:cubicBezTo>
                        <a:pt x="110134" y="6960"/>
                        <a:pt x="139955" y="7537"/>
                        <a:pt x="160052" y="7795"/>
                      </a:cubicBezTo>
                      <a:cubicBezTo>
                        <a:pt x="160062" y="7795"/>
                        <a:pt x="160072" y="7795"/>
                        <a:pt x="160085" y="7795"/>
                      </a:cubicBezTo>
                      <a:cubicBezTo>
                        <a:pt x="161455" y="7795"/>
                        <a:pt x="162570" y="6693"/>
                        <a:pt x="162590" y="5325"/>
                      </a:cubicBezTo>
                      <a:cubicBezTo>
                        <a:pt x="162605" y="3941"/>
                        <a:pt x="161498" y="2805"/>
                        <a:pt x="160115" y="2787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80" name="任意多边形 79"/>
                <p:cNvSpPr/>
                <p:nvPr/>
              </p:nvSpPr>
              <p:spPr>
                <a:xfrm>
                  <a:off x="-1888375" y="-69459"/>
                  <a:ext cx="43349" cy="39141"/>
                </a:xfrm>
                <a:custGeom>
                  <a:avLst/>
                  <a:gdLst>
                    <a:gd name="connsiteX0" fmla="*/ 2505 w 43349"/>
                    <a:gd name="connsiteY0" fmla="*/ 39141 h 39141"/>
                    <a:gd name="connsiteX1" fmla="*/ 2524 w 43349"/>
                    <a:gd name="connsiteY1" fmla="*/ 39141 h 39141"/>
                    <a:gd name="connsiteX2" fmla="*/ 32656 w 43349"/>
                    <a:gd name="connsiteY2" fmla="*/ 38899 h 39141"/>
                    <a:gd name="connsiteX3" fmla="*/ 40431 w 43349"/>
                    <a:gd name="connsiteY3" fmla="*/ 36788 h 39141"/>
                    <a:gd name="connsiteX4" fmla="*/ 43211 w 43349"/>
                    <a:gd name="connsiteY4" fmla="*/ 26417 h 39141"/>
                    <a:gd name="connsiteX5" fmla="*/ 41761 w 43349"/>
                    <a:gd name="connsiteY5" fmla="*/ 9640 h 39141"/>
                    <a:gd name="connsiteX6" fmla="*/ 39839 w 43349"/>
                    <a:gd name="connsiteY6" fmla="*/ 3875 h 39141"/>
                    <a:gd name="connsiteX7" fmla="*/ 32414 w 43349"/>
                    <a:gd name="connsiteY7" fmla="*/ 1259 h 39141"/>
                    <a:gd name="connsiteX8" fmla="*/ 27041 w 43349"/>
                    <a:gd name="connsiteY8" fmla="*/ 783 h 39141"/>
                    <a:gd name="connsiteX9" fmla="*/ 3543 w 43349"/>
                    <a:gd name="connsiteY9" fmla="*/ 3778 h 39141"/>
                    <a:gd name="connsiteX10" fmla="*/ 233 w 43349"/>
                    <a:gd name="connsiteY10" fmla="*/ 31246 h 39141"/>
                    <a:gd name="connsiteX11" fmla="*/ 88 w 43349"/>
                    <a:gd name="connsiteY11" fmla="*/ 35968 h 39141"/>
                    <a:gd name="connsiteX12" fmla="*/ 0 w 43349"/>
                    <a:gd name="connsiteY12" fmla="*/ 36656 h 39141"/>
                    <a:gd name="connsiteX13" fmla="*/ 2505 w 43349"/>
                    <a:gd name="connsiteY13" fmla="*/ 39141 h 39141"/>
                    <a:gd name="connsiteX14" fmla="*/ 5242 w 43349"/>
                    <a:gd name="connsiteY14" fmla="*/ 31358 h 39141"/>
                    <a:gd name="connsiteX15" fmla="*/ 7212 w 43349"/>
                    <a:gd name="connsiteY15" fmla="*/ 7190 h 39141"/>
                    <a:gd name="connsiteX16" fmla="*/ 26503 w 43349"/>
                    <a:gd name="connsiteY16" fmla="*/ 5762 h 39141"/>
                    <a:gd name="connsiteX17" fmla="*/ 32268 w 43349"/>
                    <a:gd name="connsiteY17" fmla="*/ 6267 h 39141"/>
                    <a:gd name="connsiteX18" fmla="*/ 36063 w 43349"/>
                    <a:gd name="connsiteY18" fmla="*/ 7160 h 39141"/>
                    <a:gd name="connsiteX19" fmla="*/ 36776 w 43349"/>
                    <a:gd name="connsiteY19" fmla="*/ 10067 h 39141"/>
                    <a:gd name="connsiteX20" fmla="*/ 38223 w 43349"/>
                    <a:gd name="connsiteY20" fmla="*/ 26849 h 39141"/>
                    <a:gd name="connsiteX21" fmla="*/ 37179 w 43349"/>
                    <a:gd name="connsiteY21" fmla="*/ 32978 h 39141"/>
                    <a:gd name="connsiteX22" fmla="*/ 32617 w 43349"/>
                    <a:gd name="connsiteY22" fmla="*/ 33891 h 39141"/>
                    <a:gd name="connsiteX23" fmla="*/ 5174 w 43349"/>
                    <a:gd name="connsiteY23" fmla="*/ 34113 h 39141"/>
                    <a:gd name="connsiteX24" fmla="*/ 5242 w 43349"/>
                    <a:gd name="connsiteY24" fmla="*/ 31358 h 39141"/>
                    <a:gd name="connsiteX25" fmla="*/ 2053 w 43349"/>
                    <a:gd name="connsiteY25" fmla="*/ 34172 h 39141"/>
                    <a:gd name="connsiteX26" fmla="*/ 952 w 43349"/>
                    <a:gd name="connsiteY26" fmla="*/ 34672 h 39141"/>
                    <a:gd name="connsiteX27" fmla="*/ 2053 w 43349"/>
                    <a:gd name="connsiteY27" fmla="*/ 34172 h 391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43349" h="39141">
                      <a:moveTo>
                        <a:pt x="2505" y="39141"/>
                      </a:moveTo>
                      <a:cubicBezTo>
                        <a:pt x="2509" y="39141"/>
                        <a:pt x="2519" y="39136"/>
                        <a:pt x="2524" y="39141"/>
                      </a:cubicBezTo>
                      <a:lnTo>
                        <a:pt x="32656" y="38899"/>
                      </a:lnTo>
                      <a:cubicBezTo>
                        <a:pt x="34787" y="38879"/>
                        <a:pt x="38014" y="38855"/>
                        <a:pt x="40431" y="36788"/>
                      </a:cubicBezTo>
                      <a:cubicBezTo>
                        <a:pt x="43852" y="33861"/>
                        <a:pt x="43420" y="28833"/>
                        <a:pt x="43211" y="26417"/>
                      </a:cubicBezTo>
                      <a:lnTo>
                        <a:pt x="41761" y="9640"/>
                      </a:lnTo>
                      <a:cubicBezTo>
                        <a:pt x="41625" y="8068"/>
                        <a:pt x="41421" y="5699"/>
                        <a:pt x="39839" y="3875"/>
                      </a:cubicBezTo>
                      <a:cubicBezTo>
                        <a:pt x="37703" y="1414"/>
                        <a:pt x="34263" y="1317"/>
                        <a:pt x="32414" y="1259"/>
                      </a:cubicBezTo>
                      <a:cubicBezTo>
                        <a:pt x="31040" y="1220"/>
                        <a:pt x="29191" y="1022"/>
                        <a:pt x="27041" y="783"/>
                      </a:cubicBezTo>
                      <a:cubicBezTo>
                        <a:pt x="18733" y="-119"/>
                        <a:pt x="8391" y="-1244"/>
                        <a:pt x="3543" y="3778"/>
                      </a:cubicBezTo>
                      <a:cubicBezTo>
                        <a:pt x="1456" y="5938"/>
                        <a:pt x="656" y="12615"/>
                        <a:pt x="233" y="31246"/>
                      </a:cubicBezTo>
                      <a:cubicBezTo>
                        <a:pt x="190" y="33235"/>
                        <a:pt x="141" y="35289"/>
                        <a:pt x="88" y="35968"/>
                      </a:cubicBezTo>
                      <a:cubicBezTo>
                        <a:pt x="30" y="36186"/>
                        <a:pt x="-4" y="36419"/>
                        <a:pt x="0" y="36656"/>
                      </a:cubicBezTo>
                      <a:cubicBezTo>
                        <a:pt x="10" y="38035"/>
                        <a:pt x="1131" y="39141"/>
                        <a:pt x="2505" y="39141"/>
                      </a:cubicBezTo>
                      <a:close/>
                      <a:moveTo>
                        <a:pt x="5242" y="31358"/>
                      </a:moveTo>
                      <a:cubicBezTo>
                        <a:pt x="5363" y="25994"/>
                        <a:pt x="5727" y="9747"/>
                        <a:pt x="7212" y="7190"/>
                      </a:cubicBezTo>
                      <a:cubicBezTo>
                        <a:pt x="10430" y="4016"/>
                        <a:pt x="20092" y="5064"/>
                        <a:pt x="26503" y="5762"/>
                      </a:cubicBezTo>
                      <a:cubicBezTo>
                        <a:pt x="28754" y="6010"/>
                        <a:pt x="30700" y="6218"/>
                        <a:pt x="32268" y="6267"/>
                      </a:cubicBezTo>
                      <a:cubicBezTo>
                        <a:pt x="33350" y="6302"/>
                        <a:pt x="35364" y="6355"/>
                        <a:pt x="36063" y="7160"/>
                      </a:cubicBezTo>
                      <a:cubicBezTo>
                        <a:pt x="36573" y="7753"/>
                        <a:pt x="36689" y="9092"/>
                        <a:pt x="36776" y="10067"/>
                      </a:cubicBezTo>
                      <a:lnTo>
                        <a:pt x="38223" y="26849"/>
                      </a:lnTo>
                      <a:cubicBezTo>
                        <a:pt x="38441" y="29382"/>
                        <a:pt x="38465" y="31877"/>
                        <a:pt x="37179" y="32978"/>
                      </a:cubicBezTo>
                      <a:cubicBezTo>
                        <a:pt x="36228" y="33794"/>
                        <a:pt x="34476" y="33876"/>
                        <a:pt x="32617" y="33891"/>
                      </a:cubicBezTo>
                      <a:lnTo>
                        <a:pt x="5174" y="34113"/>
                      </a:lnTo>
                      <a:cubicBezTo>
                        <a:pt x="5198" y="33328"/>
                        <a:pt x="5217" y="32396"/>
                        <a:pt x="5242" y="31358"/>
                      </a:cubicBezTo>
                      <a:close/>
                      <a:moveTo>
                        <a:pt x="2053" y="34172"/>
                      </a:moveTo>
                      <a:cubicBezTo>
                        <a:pt x="1646" y="34250"/>
                        <a:pt x="1267" y="34420"/>
                        <a:pt x="952" y="34672"/>
                      </a:cubicBezTo>
                      <a:cubicBezTo>
                        <a:pt x="1248" y="34429"/>
                        <a:pt x="1621" y="34250"/>
                        <a:pt x="2053" y="34172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81" name="任意多边形 80"/>
                <p:cNvSpPr/>
                <p:nvPr/>
              </p:nvSpPr>
              <p:spPr>
                <a:xfrm>
                  <a:off x="-1836171" y="-63735"/>
                  <a:ext cx="125609" cy="6497"/>
                </a:xfrm>
                <a:custGeom>
                  <a:avLst/>
                  <a:gdLst>
                    <a:gd name="connsiteX0" fmla="*/ 2470 w 125609"/>
                    <a:gd name="connsiteY0" fmla="*/ 5008 h 6497"/>
                    <a:gd name="connsiteX1" fmla="*/ 123073 w 125609"/>
                    <a:gd name="connsiteY1" fmla="*/ 6498 h 6497"/>
                    <a:gd name="connsiteX2" fmla="*/ 123106 w 125609"/>
                    <a:gd name="connsiteY2" fmla="*/ 6498 h 6497"/>
                    <a:gd name="connsiteX3" fmla="*/ 125610 w 125609"/>
                    <a:gd name="connsiteY3" fmla="*/ 4028 h 6497"/>
                    <a:gd name="connsiteX4" fmla="*/ 123135 w 125609"/>
                    <a:gd name="connsiteY4" fmla="*/ 1490 h 6497"/>
                    <a:gd name="connsiteX5" fmla="*/ 2534 w 125609"/>
                    <a:gd name="connsiteY5" fmla="*/ 0 h 6497"/>
                    <a:gd name="connsiteX6" fmla="*/ 2504 w 125609"/>
                    <a:gd name="connsiteY6" fmla="*/ 0 h 6497"/>
                    <a:gd name="connsiteX7" fmla="*/ 0 w 125609"/>
                    <a:gd name="connsiteY7" fmla="*/ 2475 h 6497"/>
                    <a:gd name="connsiteX8" fmla="*/ 2470 w 125609"/>
                    <a:gd name="connsiteY8" fmla="*/ 5008 h 6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5609" h="6497">
                      <a:moveTo>
                        <a:pt x="2470" y="5008"/>
                      </a:moveTo>
                      <a:lnTo>
                        <a:pt x="123073" y="6498"/>
                      </a:lnTo>
                      <a:cubicBezTo>
                        <a:pt x="123087" y="6498"/>
                        <a:pt x="123096" y="6498"/>
                        <a:pt x="123106" y="6498"/>
                      </a:cubicBezTo>
                      <a:cubicBezTo>
                        <a:pt x="124474" y="6498"/>
                        <a:pt x="125591" y="5402"/>
                        <a:pt x="125610" y="4028"/>
                      </a:cubicBezTo>
                      <a:cubicBezTo>
                        <a:pt x="125625" y="2645"/>
                        <a:pt x="124519" y="1509"/>
                        <a:pt x="123135" y="1490"/>
                      </a:cubicBezTo>
                      <a:lnTo>
                        <a:pt x="2534" y="0"/>
                      </a:ln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5"/>
                      </a:cubicBezTo>
                      <a:cubicBezTo>
                        <a:pt x="-19" y="3858"/>
                        <a:pt x="1087" y="4993"/>
                        <a:pt x="2470" y="5008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82" name="任意多边形 81"/>
                <p:cNvSpPr/>
                <p:nvPr/>
              </p:nvSpPr>
              <p:spPr>
                <a:xfrm>
                  <a:off x="-1836171" y="-36462"/>
                  <a:ext cx="88630" cy="6498"/>
                </a:xfrm>
                <a:custGeom>
                  <a:avLst/>
                  <a:gdLst>
                    <a:gd name="connsiteX0" fmla="*/ 88631 w 88630"/>
                    <a:gd name="connsiteY0" fmla="*/ 4023 h 6498"/>
                    <a:gd name="connsiteX1" fmla="*/ 86156 w 88630"/>
                    <a:gd name="connsiteY1" fmla="*/ 1490 h 6498"/>
                    <a:gd name="connsiteX2" fmla="*/ 44371 w 88630"/>
                    <a:gd name="connsiteY2" fmla="*/ 743 h 6498"/>
                    <a:gd name="connsiteX3" fmla="*/ 2534 w 88630"/>
                    <a:gd name="connsiteY3" fmla="*/ 0 h 6498"/>
                    <a:gd name="connsiteX4" fmla="*/ 2504 w 88630"/>
                    <a:gd name="connsiteY4" fmla="*/ 0 h 6498"/>
                    <a:gd name="connsiteX5" fmla="*/ 0 w 88630"/>
                    <a:gd name="connsiteY5" fmla="*/ 2470 h 6498"/>
                    <a:gd name="connsiteX6" fmla="*/ 2475 w 88630"/>
                    <a:gd name="connsiteY6" fmla="*/ 5008 h 6498"/>
                    <a:gd name="connsiteX7" fmla="*/ 44260 w 88630"/>
                    <a:gd name="connsiteY7" fmla="*/ 5751 h 6498"/>
                    <a:gd name="connsiteX8" fmla="*/ 86093 w 88630"/>
                    <a:gd name="connsiteY8" fmla="*/ 6499 h 6498"/>
                    <a:gd name="connsiteX9" fmla="*/ 86126 w 88630"/>
                    <a:gd name="connsiteY9" fmla="*/ 6499 h 6498"/>
                    <a:gd name="connsiteX10" fmla="*/ 88631 w 88630"/>
                    <a:gd name="connsiteY10" fmla="*/ 4023 h 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8630" h="6498">
                      <a:moveTo>
                        <a:pt x="88631" y="4023"/>
                      </a:moveTo>
                      <a:cubicBezTo>
                        <a:pt x="88646" y="2640"/>
                        <a:pt x="87539" y="1505"/>
                        <a:pt x="86156" y="1490"/>
                      </a:cubicBezTo>
                      <a:cubicBezTo>
                        <a:pt x="66069" y="1242"/>
                        <a:pt x="55038" y="990"/>
                        <a:pt x="44371" y="743"/>
                      </a:cubicBezTo>
                      <a:cubicBezTo>
                        <a:pt x="33690" y="499"/>
                        <a:pt x="22649" y="247"/>
                        <a:pt x="2534" y="0"/>
                      </a:cubicBezTo>
                      <a:cubicBezTo>
                        <a:pt x="2524" y="0"/>
                        <a:pt x="2514" y="0"/>
                        <a:pt x="2504" y="0"/>
                      </a:cubicBezTo>
                      <a:cubicBezTo>
                        <a:pt x="1136" y="0"/>
                        <a:pt x="15" y="1102"/>
                        <a:pt x="0" y="2470"/>
                      </a:cubicBezTo>
                      <a:cubicBezTo>
                        <a:pt x="-19" y="3854"/>
                        <a:pt x="1092" y="4989"/>
                        <a:pt x="2475" y="5008"/>
                      </a:cubicBezTo>
                      <a:cubicBezTo>
                        <a:pt x="22562" y="5256"/>
                        <a:pt x="33593" y="5509"/>
                        <a:pt x="44260" y="5751"/>
                      </a:cubicBezTo>
                      <a:cubicBezTo>
                        <a:pt x="54936" y="5993"/>
                        <a:pt x="65981" y="6250"/>
                        <a:pt x="86093" y="6499"/>
                      </a:cubicBezTo>
                      <a:cubicBezTo>
                        <a:pt x="86107" y="6499"/>
                        <a:pt x="86116" y="6499"/>
                        <a:pt x="86126" y="6499"/>
                      </a:cubicBezTo>
                      <a:cubicBezTo>
                        <a:pt x="87495" y="6499"/>
                        <a:pt x="88611" y="5397"/>
                        <a:pt x="88631" y="402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83" name="任意多边形 82"/>
                <p:cNvSpPr/>
                <p:nvPr/>
              </p:nvSpPr>
              <p:spPr>
                <a:xfrm>
                  <a:off x="-1836171" y="-50148"/>
                  <a:ext cx="162590" cy="7799"/>
                </a:xfrm>
                <a:custGeom>
                  <a:avLst/>
                  <a:gdLst>
                    <a:gd name="connsiteX0" fmla="*/ 81288 w 162590"/>
                    <a:gd name="connsiteY0" fmla="*/ 1393 h 7799"/>
                    <a:gd name="connsiteX1" fmla="*/ 2538 w 162590"/>
                    <a:gd name="connsiteY1" fmla="*/ 0 h 7799"/>
                    <a:gd name="connsiteX2" fmla="*/ 0 w 162590"/>
                    <a:gd name="connsiteY2" fmla="*/ 2476 h 7799"/>
                    <a:gd name="connsiteX3" fmla="*/ 2470 w 162590"/>
                    <a:gd name="connsiteY3" fmla="*/ 5014 h 7799"/>
                    <a:gd name="connsiteX4" fmla="*/ 81191 w 162590"/>
                    <a:gd name="connsiteY4" fmla="*/ 6402 h 7799"/>
                    <a:gd name="connsiteX5" fmla="*/ 160052 w 162590"/>
                    <a:gd name="connsiteY5" fmla="*/ 7800 h 7799"/>
                    <a:gd name="connsiteX6" fmla="*/ 160085 w 162590"/>
                    <a:gd name="connsiteY6" fmla="*/ 7800 h 7799"/>
                    <a:gd name="connsiteX7" fmla="*/ 162590 w 162590"/>
                    <a:gd name="connsiteY7" fmla="*/ 5325 h 7799"/>
                    <a:gd name="connsiteX8" fmla="*/ 160115 w 162590"/>
                    <a:gd name="connsiteY8" fmla="*/ 2787 h 7799"/>
                    <a:gd name="connsiteX9" fmla="*/ 81288 w 162590"/>
                    <a:gd name="connsiteY9" fmla="*/ 1393 h 7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590" h="7799">
                      <a:moveTo>
                        <a:pt x="81288" y="1393"/>
                      </a:moveTo>
                      <a:cubicBezTo>
                        <a:pt x="52452" y="840"/>
                        <a:pt x="22630" y="262"/>
                        <a:pt x="2538" y="0"/>
                      </a:cubicBezTo>
                      <a:cubicBezTo>
                        <a:pt x="1184" y="20"/>
                        <a:pt x="20" y="1092"/>
                        <a:pt x="0" y="2476"/>
                      </a:cubicBezTo>
                      <a:cubicBezTo>
                        <a:pt x="-19" y="3859"/>
                        <a:pt x="1087" y="4994"/>
                        <a:pt x="2470" y="5014"/>
                      </a:cubicBezTo>
                      <a:cubicBezTo>
                        <a:pt x="22552" y="5271"/>
                        <a:pt x="52364" y="5848"/>
                        <a:pt x="81191" y="6402"/>
                      </a:cubicBezTo>
                      <a:cubicBezTo>
                        <a:pt x="110072" y="6960"/>
                        <a:pt x="139932" y="7537"/>
                        <a:pt x="160052" y="7800"/>
                      </a:cubicBezTo>
                      <a:cubicBezTo>
                        <a:pt x="160062" y="7800"/>
                        <a:pt x="160072" y="7800"/>
                        <a:pt x="160085" y="7800"/>
                      </a:cubicBezTo>
                      <a:cubicBezTo>
                        <a:pt x="161455" y="7800"/>
                        <a:pt x="162570" y="6698"/>
                        <a:pt x="162590" y="5325"/>
                      </a:cubicBezTo>
                      <a:cubicBezTo>
                        <a:pt x="162605" y="3941"/>
                        <a:pt x="161498" y="2805"/>
                        <a:pt x="160115" y="2787"/>
                      </a:cubicBezTo>
                      <a:cubicBezTo>
                        <a:pt x="140014" y="2529"/>
                        <a:pt x="110158" y="1952"/>
                        <a:pt x="81288" y="1393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84" name="任意多边形 83"/>
                <p:cNvSpPr/>
                <p:nvPr/>
              </p:nvSpPr>
              <p:spPr>
                <a:xfrm>
                  <a:off x="-1749591" y="-26073"/>
                  <a:ext cx="137103" cy="90578"/>
                </a:xfrm>
                <a:custGeom>
                  <a:avLst/>
                  <a:gdLst>
                    <a:gd name="connsiteX0" fmla="*/ 66868 w 137103"/>
                    <a:gd name="connsiteY0" fmla="*/ 63144 h 90578"/>
                    <a:gd name="connsiteX1" fmla="*/ 63388 w 137103"/>
                    <a:gd name="connsiteY1" fmla="*/ 56908 h 90578"/>
                    <a:gd name="connsiteX2" fmla="*/ 63393 w 137103"/>
                    <a:gd name="connsiteY2" fmla="*/ 56617 h 90578"/>
                    <a:gd name="connsiteX3" fmla="*/ 73385 w 137103"/>
                    <a:gd name="connsiteY3" fmla="*/ 29566 h 90578"/>
                    <a:gd name="connsiteX4" fmla="*/ 71331 w 137103"/>
                    <a:gd name="connsiteY4" fmla="*/ 27203 h 90578"/>
                    <a:gd name="connsiteX5" fmla="*/ 68576 w 137103"/>
                    <a:gd name="connsiteY5" fmla="*/ 28687 h 90578"/>
                    <a:gd name="connsiteX6" fmla="*/ 61349 w 137103"/>
                    <a:gd name="connsiteY6" fmla="*/ 45775 h 90578"/>
                    <a:gd name="connsiteX7" fmla="*/ 58564 w 137103"/>
                    <a:gd name="connsiteY7" fmla="*/ 54418 h 90578"/>
                    <a:gd name="connsiteX8" fmla="*/ 55773 w 137103"/>
                    <a:gd name="connsiteY8" fmla="*/ 56869 h 90578"/>
                    <a:gd name="connsiteX9" fmla="*/ 44524 w 137103"/>
                    <a:gd name="connsiteY9" fmla="*/ 60004 h 90578"/>
                    <a:gd name="connsiteX10" fmla="*/ 63271 w 137103"/>
                    <a:gd name="connsiteY10" fmla="*/ 13692 h 90578"/>
                    <a:gd name="connsiteX11" fmla="*/ 61937 w 137103"/>
                    <a:gd name="connsiteY11" fmla="*/ 11551 h 90578"/>
                    <a:gd name="connsiteX12" fmla="*/ 59418 w 137103"/>
                    <a:gd name="connsiteY12" fmla="*/ 11658 h 90578"/>
                    <a:gd name="connsiteX13" fmla="*/ 35880 w 137103"/>
                    <a:gd name="connsiteY13" fmla="*/ 44120 h 90578"/>
                    <a:gd name="connsiteX14" fmla="*/ 37138 w 137103"/>
                    <a:gd name="connsiteY14" fmla="*/ 60009 h 90578"/>
                    <a:gd name="connsiteX15" fmla="*/ 24282 w 137103"/>
                    <a:gd name="connsiteY15" fmla="*/ 68079 h 90578"/>
                    <a:gd name="connsiteX16" fmla="*/ 7214 w 137103"/>
                    <a:gd name="connsiteY16" fmla="*/ 67575 h 90578"/>
                    <a:gd name="connsiteX17" fmla="*/ 6428 w 137103"/>
                    <a:gd name="connsiteY17" fmla="*/ 53059 h 90578"/>
                    <a:gd name="connsiteX18" fmla="*/ 39268 w 137103"/>
                    <a:gd name="connsiteY18" fmla="*/ 16808 h 90578"/>
                    <a:gd name="connsiteX19" fmla="*/ 40549 w 137103"/>
                    <a:gd name="connsiteY19" fmla="*/ 13507 h 90578"/>
                    <a:gd name="connsiteX20" fmla="*/ 37245 w 137103"/>
                    <a:gd name="connsiteY20" fmla="*/ 12226 h 90578"/>
                    <a:gd name="connsiteX21" fmla="*/ 1672 w 137103"/>
                    <a:gd name="connsiteY21" fmla="*/ 51497 h 90578"/>
                    <a:gd name="connsiteX22" fmla="*/ 3477 w 137103"/>
                    <a:gd name="connsiteY22" fmla="*/ 70909 h 90578"/>
                    <a:gd name="connsiteX23" fmla="*/ 26325 w 137103"/>
                    <a:gd name="connsiteY23" fmla="*/ 72656 h 90578"/>
                    <a:gd name="connsiteX24" fmla="*/ 40623 w 137103"/>
                    <a:gd name="connsiteY24" fmla="*/ 63610 h 90578"/>
                    <a:gd name="connsiteX25" fmla="*/ 41093 w 137103"/>
                    <a:gd name="connsiteY25" fmla="*/ 63896 h 90578"/>
                    <a:gd name="connsiteX26" fmla="*/ 58851 w 137103"/>
                    <a:gd name="connsiteY26" fmla="*/ 60824 h 90578"/>
                    <a:gd name="connsiteX27" fmla="*/ 58947 w 137103"/>
                    <a:gd name="connsiteY27" fmla="*/ 60747 h 90578"/>
                    <a:gd name="connsiteX28" fmla="*/ 65091 w 137103"/>
                    <a:gd name="connsiteY28" fmla="*/ 67827 h 90578"/>
                    <a:gd name="connsiteX29" fmla="*/ 80091 w 137103"/>
                    <a:gd name="connsiteY29" fmla="*/ 62042 h 90578"/>
                    <a:gd name="connsiteX30" fmla="*/ 84483 w 137103"/>
                    <a:gd name="connsiteY30" fmla="*/ 56631 h 90578"/>
                    <a:gd name="connsiteX31" fmla="*/ 85168 w 137103"/>
                    <a:gd name="connsiteY31" fmla="*/ 62834 h 90578"/>
                    <a:gd name="connsiteX32" fmla="*/ 86959 w 137103"/>
                    <a:gd name="connsiteY32" fmla="*/ 64808 h 90578"/>
                    <a:gd name="connsiteX33" fmla="*/ 89516 w 137103"/>
                    <a:gd name="connsiteY33" fmla="*/ 64046 h 90578"/>
                    <a:gd name="connsiteX34" fmla="*/ 97471 w 137103"/>
                    <a:gd name="connsiteY34" fmla="*/ 54971 h 90578"/>
                    <a:gd name="connsiteX35" fmla="*/ 97471 w 137103"/>
                    <a:gd name="connsiteY35" fmla="*/ 55326 h 90578"/>
                    <a:gd name="connsiteX36" fmla="*/ 106351 w 137103"/>
                    <a:gd name="connsiteY36" fmla="*/ 66182 h 90578"/>
                    <a:gd name="connsiteX37" fmla="*/ 114635 w 137103"/>
                    <a:gd name="connsiteY37" fmla="*/ 62867 h 90578"/>
                    <a:gd name="connsiteX38" fmla="*/ 111000 w 137103"/>
                    <a:gd name="connsiteY38" fmla="*/ 86744 h 90578"/>
                    <a:gd name="connsiteX39" fmla="*/ 111787 w 137103"/>
                    <a:gd name="connsiteY39" fmla="*/ 90195 h 90578"/>
                    <a:gd name="connsiteX40" fmla="*/ 113116 w 137103"/>
                    <a:gd name="connsiteY40" fmla="*/ 90578 h 90578"/>
                    <a:gd name="connsiteX41" fmla="*/ 115242 w 137103"/>
                    <a:gd name="connsiteY41" fmla="*/ 89403 h 90578"/>
                    <a:gd name="connsiteX42" fmla="*/ 118964 w 137103"/>
                    <a:gd name="connsiteY42" fmla="*/ 57927 h 90578"/>
                    <a:gd name="connsiteX43" fmla="*/ 136454 w 137103"/>
                    <a:gd name="connsiteY43" fmla="*/ 19428 h 90578"/>
                    <a:gd name="connsiteX44" fmla="*/ 131369 w 137103"/>
                    <a:gd name="connsiteY44" fmla="*/ 1340 h 90578"/>
                    <a:gd name="connsiteX45" fmla="*/ 120211 w 137103"/>
                    <a:gd name="connsiteY45" fmla="*/ 1516 h 90578"/>
                    <a:gd name="connsiteX46" fmla="*/ 113024 w 137103"/>
                    <a:gd name="connsiteY46" fmla="*/ 9018 h 90578"/>
                    <a:gd name="connsiteX47" fmla="*/ 112179 w 137103"/>
                    <a:gd name="connsiteY47" fmla="*/ 49793 h 90578"/>
                    <a:gd name="connsiteX48" fmla="*/ 113630 w 137103"/>
                    <a:gd name="connsiteY48" fmla="*/ 56597 h 90578"/>
                    <a:gd name="connsiteX49" fmla="*/ 113563 w 137103"/>
                    <a:gd name="connsiteY49" fmla="*/ 56679 h 90578"/>
                    <a:gd name="connsiteX50" fmla="*/ 106779 w 137103"/>
                    <a:gd name="connsiteY50" fmla="*/ 61193 h 90578"/>
                    <a:gd name="connsiteX51" fmla="*/ 102479 w 137103"/>
                    <a:gd name="connsiteY51" fmla="*/ 55248 h 90578"/>
                    <a:gd name="connsiteX52" fmla="*/ 105759 w 137103"/>
                    <a:gd name="connsiteY52" fmla="*/ 45406 h 90578"/>
                    <a:gd name="connsiteX53" fmla="*/ 104944 w 137103"/>
                    <a:gd name="connsiteY53" fmla="*/ 42188 h 90578"/>
                    <a:gd name="connsiteX54" fmla="*/ 101649 w 137103"/>
                    <a:gd name="connsiteY54" fmla="*/ 42611 h 90578"/>
                    <a:gd name="connsiteX55" fmla="*/ 89492 w 137103"/>
                    <a:gd name="connsiteY55" fmla="*/ 56475 h 90578"/>
                    <a:gd name="connsiteX56" fmla="*/ 90142 w 137103"/>
                    <a:gd name="connsiteY56" fmla="*/ 47051 h 90578"/>
                    <a:gd name="connsiteX57" fmla="*/ 94485 w 137103"/>
                    <a:gd name="connsiteY57" fmla="*/ 34477 h 90578"/>
                    <a:gd name="connsiteX58" fmla="*/ 92909 w 137103"/>
                    <a:gd name="connsiteY58" fmla="*/ 31570 h 90578"/>
                    <a:gd name="connsiteX59" fmla="*/ 89827 w 137103"/>
                    <a:gd name="connsiteY59" fmla="*/ 32755 h 90578"/>
                    <a:gd name="connsiteX60" fmla="*/ 85348 w 137103"/>
                    <a:gd name="connsiteY60" fmla="*/ 45469 h 90578"/>
                    <a:gd name="connsiteX61" fmla="*/ 76394 w 137103"/>
                    <a:gd name="connsiteY61" fmla="*/ 58664 h 90578"/>
                    <a:gd name="connsiteX62" fmla="*/ 66868 w 137103"/>
                    <a:gd name="connsiteY62" fmla="*/ 63144 h 90578"/>
                    <a:gd name="connsiteX63" fmla="*/ 40962 w 137103"/>
                    <a:gd name="connsiteY63" fmla="*/ 56505 h 90578"/>
                    <a:gd name="connsiteX64" fmla="*/ 40729 w 137103"/>
                    <a:gd name="connsiteY64" fmla="*/ 45372 h 90578"/>
                    <a:gd name="connsiteX65" fmla="*/ 58195 w 137103"/>
                    <a:gd name="connsiteY65" fmla="*/ 18671 h 90578"/>
                    <a:gd name="connsiteX66" fmla="*/ 40962 w 137103"/>
                    <a:gd name="connsiteY66" fmla="*/ 56505 h 90578"/>
                    <a:gd name="connsiteX67" fmla="*/ 117387 w 137103"/>
                    <a:gd name="connsiteY67" fmla="*/ 11479 h 90578"/>
                    <a:gd name="connsiteX68" fmla="*/ 122575 w 137103"/>
                    <a:gd name="connsiteY68" fmla="*/ 5927 h 90578"/>
                    <a:gd name="connsiteX69" fmla="*/ 126137 w 137103"/>
                    <a:gd name="connsiteY69" fmla="*/ 5010 h 90578"/>
                    <a:gd name="connsiteX70" fmla="*/ 128879 w 137103"/>
                    <a:gd name="connsiteY70" fmla="*/ 5689 h 90578"/>
                    <a:gd name="connsiteX71" fmla="*/ 131543 w 137103"/>
                    <a:gd name="connsiteY71" fmla="*/ 18448 h 90578"/>
                    <a:gd name="connsiteX72" fmla="*/ 117639 w 137103"/>
                    <a:gd name="connsiteY72" fmla="*/ 51244 h 90578"/>
                    <a:gd name="connsiteX73" fmla="*/ 117062 w 137103"/>
                    <a:gd name="connsiteY73" fmla="*/ 48667 h 90578"/>
                    <a:gd name="connsiteX74" fmla="*/ 117387 w 137103"/>
                    <a:gd name="connsiteY74" fmla="*/ 11479 h 90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</a:cxnLst>
                  <a:rect l="l" t="t" r="r" b="b"/>
                  <a:pathLst>
                    <a:path w="137103" h="90578">
                      <a:moveTo>
                        <a:pt x="66868" y="63144"/>
                      </a:moveTo>
                      <a:cubicBezTo>
                        <a:pt x="64592" y="62280"/>
                        <a:pt x="63393" y="59354"/>
                        <a:pt x="63388" y="56908"/>
                      </a:cubicBezTo>
                      <a:cubicBezTo>
                        <a:pt x="63388" y="56811"/>
                        <a:pt x="63388" y="56714"/>
                        <a:pt x="63393" y="56617"/>
                      </a:cubicBezTo>
                      <a:cubicBezTo>
                        <a:pt x="70027" y="49337"/>
                        <a:pt x="73768" y="39441"/>
                        <a:pt x="73385" y="29566"/>
                      </a:cubicBezTo>
                      <a:cubicBezTo>
                        <a:pt x="73337" y="28397"/>
                        <a:pt x="72487" y="27411"/>
                        <a:pt x="71331" y="27203"/>
                      </a:cubicBezTo>
                      <a:cubicBezTo>
                        <a:pt x="70182" y="26984"/>
                        <a:pt x="69032" y="27610"/>
                        <a:pt x="68576" y="28687"/>
                      </a:cubicBezTo>
                      <a:lnTo>
                        <a:pt x="61349" y="45775"/>
                      </a:lnTo>
                      <a:cubicBezTo>
                        <a:pt x="60243" y="48391"/>
                        <a:pt x="59020" y="51289"/>
                        <a:pt x="58564" y="54418"/>
                      </a:cubicBezTo>
                      <a:cubicBezTo>
                        <a:pt x="57685" y="55286"/>
                        <a:pt x="56753" y="56106"/>
                        <a:pt x="55773" y="56869"/>
                      </a:cubicBezTo>
                      <a:cubicBezTo>
                        <a:pt x="52716" y="59247"/>
                        <a:pt x="48095" y="61348"/>
                        <a:pt x="44524" y="60004"/>
                      </a:cubicBezTo>
                      <a:cubicBezTo>
                        <a:pt x="56583" y="47881"/>
                        <a:pt x="63810" y="30886"/>
                        <a:pt x="63271" y="13692"/>
                      </a:cubicBezTo>
                      <a:cubicBezTo>
                        <a:pt x="63242" y="12789"/>
                        <a:pt x="62733" y="11974"/>
                        <a:pt x="61937" y="11551"/>
                      </a:cubicBezTo>
                      <a:cubicBezTo>
                        <a:pt x="61135" y="11134"/>
                        <a:pt x="60175" y="11173"/>
                        <a:pt x="59418" y="11658"/>
                      </a:cubicBezTo>
                      <a:cubicBezTo>
                        <a:pt x="47882" y="19035"/>
                        <a:pt x="39307" y="30867"/>
                        <a:pt x="35880" y="44120"/>
                      </a:cubicBezTo>
                      <a:cubicBezTo>
                        <a:pt x="34536" y="49332"/>
                        <a:pt x="34421" y="55559"/>
                        <a:pt x="37138" y="60009"/>
                      </a:cubicBezTo>
                      <a:cubicBezTo>
                        <a:pt x="33255" y="63260"/>
                        <a:pt x="28941" y="66002"/>
                        <a:pt x="24282" y="68079"/>
                      </a:cubicBezTo>
                      <a:cubicBezTo>
                        <a:pt x="18536" y="70647"/>
                        <a:pt x="11033" y="71860"/>
                        <a:pt x="7214" y="67575"/>
                      </a:cubicBezTo>
                      <a:cubicBezTo>
                        <a:pt x="3686" y="63614"/>
                        <a:pt x="5210" y="56781"/>
                        <a:pt x="6428" y="53059"/>
                      </a:cubicBezTo>
                      <a:cubicBezTo>
                        <a:pt x="11654" y="37132"/>
                        <a:pt x="23933" y="23583"/>
                        <a:pt x="39268" y="16808"/>
                      </a:cubicBezTo>
                      <a:cubicBezTo>
                        <a:pt x="40534" y="16249"/>
                        <a:pt x="41107" y="14769"/>
                        <a:pt x="40549" y="13507"/>
                      </a:cubicBezTo>
                      <a:cubicBezTo>
                        <a:pt x="39991" y="12241"/>
                        <a:pt x="38507" y="11668"/>
                        <a:pt x="37245" y="12226"/>
                      </a:cubicBezTo>
                      <a:cubicBezTo>
                        <a:pt x="20633" y="19563"/>
                        <a:pt x="7336" y="34245"/>
                        <a:pt x="1672" y="51497"/>
                      </a:cubicBezTo>
                      <a:cubicBezTo>
                        <a:pt x="-1060" y="59805"/>
                        <a:pt x="-434" y="66516"/>
                        <a:pt x="3477" y="70909"/>
                      </a:cubicBezTo>
                      <a:cubicBezTo>
                        <a:pt x="9093" y="77208"/>
                        <a:pt x="18963" y="75941"/>
                        <a:pt x="26325" y="72656"/>
                      </a:cubicBezTo>
                      <a:cubicBezTo>
                        <a:pt x="31519" y="70337"/>
                        <a:pt x="36318" y="67264"/>
                        <a:pt x="40623" y="63610"/>
                      </a:cubicBezTo>
                      <a:cubicBezTo>
                        <a:pt x="40778" y="63707"/>
                        <a:pt x="40933" y="63804"/>
                        <a:pt x="41093" y="63896"/>
                      </a:cubicBezTo>
                      <a:cubicBezTo>
                        <a:pt x="46906" y="67293"/>
                        <a:pt x="54075" y="64537"/>
                        <a:pt x="58851" y="60824"/>
                      </a:cubicBezTo>
                      <a:cubicBezTo>
                        <a:pt x="58884" y="60795"/>
                        <a:pt x="58913" y="60770"/>
                        <a:pt x="58947" y="60747"/>
                      </a:cubicBezTo>
                      <a:cubicBezTo>
                        <a:pt x="59844" y="63766"/>
                        <a:pt x="61840" y="66595"/>
                        <a:pt x="65091" y="67827"/>
                      </a:cubicBezTo>
                      <a:cubicBezTo>
                        <a:pt x="69750" y="69599"/>
                        <a:pt x="75073" y="67541"/>
                        <a:pt x="80091" y="62042"/>
                      </a:cubicBezTo>
                      <a:cubicBezTo>
                        <a:pt x="81664" y="60319"/>
                        <a:pt x="83130" y="58514"/>
                        <a:pt x="84483" y="56631"/>
                      </a:cubicBezTo>
                      <a:cubicBezTo>
                        <a:pt x="84571" y="58708"/>
                        <a:pt x="84799" y="60780"/>
                        <a:pt x="85168" y="62834"/>
                      </a:cubicBezTo>
                      <a:cubicBezTo>
                        <a:pt x="85333" y="63784"/>
                        <a:pt x="86031" y="64551"/>
                        <a:pt x="86959" y="64808"/>
                      </a:cubicBezTo>
                      <a:cubicBezTo>
                        <a:pt x="87886" y="65065"/>
                        <a:pt x="88876" y="64769"/>
                        <a:pt x="89516" y="64046"/>
                      </a:cubicBezTo>
                      <a:lnTo>
                        <a:pt x="97471" y="54971"/>
                      </a:lnTo>
                      <a:cubicBezTo>
                        <a:pt x="97471" y="55088"/>
                        <a:pt x="97471" y="55209"/>
                        <a:pt x="97471" y="55326"/>
                      </a:cubicBezTo>
                      <a:cubicBezTo>
                        <a:pt x="97543" y="60296"/>
                        <a:pt x="100887" y="65711"/>
                        <a:pt x="106351" y="66182"/>
                      </a:cubicBezTo>
                      <a:cubicBezTo>
                        <a:pt x="109666" y="66468"/>
                        <a:pt x="112451" y="64848"/>
                        <a:pt x="114635" y="62867"/>
                      </a:cubicBezTo>
                      <a:cubicBezTo>
                        <a:pt x="115694" y="71399"/>
                        <a:pt x="115310" y="79872"/>
                        <a:pt x="111000" y="86744"/>
                      </a:cubicBezTo>
                      <a:cubicBezTo>
                        <a:pt x="110262" y="87914"/>
                        <a:pt x="110618" y="89457"/>
                        <a:pt x="111787" y="90195"/>
                      </a:cubicBezTo>
                      <a:cubicBezTo>
                        <a:pt x="112204" y="90457"/>
                        <a:pt x="112665" y="90578"/>
                        <a:pt x="113116" y="90578"/>
                      </a:cubicBezTo>
                      <a:cubicBezTo>
                        <a:pt x="113951" y="90578"/>
                        <a:pt x="114766" y="90161"/>
                        <a:pt x="115242" y="89403"/>
                      </a:cubicBezTo>
                      <a:cubicBezTo>
                        <a:pt x="121104" y="80072"/>
                        <a:pt x="120822" y="68774"/>
                        <a:pt x="118964" y="57927"/>
                      </a:cubicBezTo>
                      <a:cubicBezTo>
                        <a:pt x="127647" y="46653"/>
                        <a:pt x="133678" y="33390"/>
                        <a:pt x="136454" y="19428"/>
                      </a:cubicBezTo>
                      <a:cubicBezTo>
                        <a:pt x="138202" y="10640"/>
                        <a:pt x="136397" y="4219"/>
                        <a:pt x="131369" y="1340"/>
                      </a:cubicBezTo>
                      <a:cubicBezTo>
                        <a:pt x="128136" y="-508"/>
                        <a:pt x="123866" y="-440"/>
                        <a:pt x="120211" y="1516"/>
                      </a:cubicBezTo>
                      <a:cubicBezTo>
                        <a:pt x="117401" y="3020"/>
                        <a:pt x="114984" y="5543"/>
                        <a:pt x="113024" y="9018"/>
                      </a:cubicBezTo>
                      <a:cubicBezTo>
                        <a:pt x="105755" y="21908"/>
                        <a:pt x="109467" y="38025"/>
                        <a:pt x="112179" y="49793"/>
                      </a:cubicBezTo>
                      <a:cubicBezTo>
                        <a:pt x="112690" y="52017"/>
                        <a:pt x="113189" y="54293"/>
                        <a:pt x="113630" y="56597"/>
                      </a:cubicBezTo>
                      <a:cubicBezTo>
                        <a:pt x="113607" y="56622"/>
                        <a:pt x="113587" y="56651"/>
                        <a:pt x="113563" y="56679"/>
                      </a:cubicBezTo>
                      <a:cubicBezTo>
                        <a:pt x="110918" y="59927"/>
                        <a:pt x="108763" y="61373"/>
                        <a:pt x="106779" y="61193"/>
                      </a:cubicBezTo>
                      <a:cubicBezTo>
                        <a:pt x="104294" y="60979"/>
                        <a:pt x="102517" y="57888"/>
                        <a:pt x="102479" y="55248"/>
                      </a:cubicBezTo>
                      <a:cubicBezTo>
                        <a:pt x="102430" y="51880"/>
                        <a:pt x="104197" y="48440"/>
                        <a:pt x="105759" y="45406"/>
                      </a:cubicBezTo>
                      <a:cubicBezTo>
                        <a:pt x="106341" y="44280"/>
                        <a:pt x="105987" y="42903"/>
                        <a:pt x="104944" y="42188"/>
                      </a:cubicBezTo>
                      <a:cubicBezTo>
                        <a:pt x="103895" y="41475"/>
                        <a:pt x="102484" y="41660"/>
                        <a:pt x="101649" y="42611"/>
                      </a:cubicBezTo>
                      <a:lnTo>
                        <a:pt x="89492" y="56475"/>
                      </a:lnTo>
                      <a:cubicBezTo>
                        <a:pt x="89356" y="53316"/>
                        <a:pt x="89574" y="50157"/>
                        <a:pt x="90142" y="47051"/>
                      </a:cubicBezTo>
                      <a:cubicBezTo>
                        <a:pt x="92039" y="43043"/>
                        <a:pt x="93500" y="38825"/>
                        <a:pt x="94485" y="34477"/>
                      </a:cubicBezTo>
                      <a:cubicBezTo>
                        <a:pt x="94762" y="33249"/>
                        <a:pt x="94093" y="32007"/>
                        <a:pt x="92909" y="31570"/>
                      </a:cubicBezTo>
                      <a:cubicBezTo>
                        <a:pt x="91734" y="31139"/>
                        <a:pt x="90414" y="31643"/>
                        <a:pt x="89827" y="32755"/>
                      </a:cubicBezTo>
                      <a:cubicBezTo>
                        <a:pt x="87721" y="36763"/>
                        <a:pt x="86221" y="41053"/>
                        <a:pt x="85348" y="45469"/>
                      </a:cubicBezTo>
                      <a:cubicBezTo>
                        <a:pt x="83013" y="50259"/>
                        <a:pt x="80004" y="54709"/>
                        <a:pt x="76394" y="58664"/>
                      </a:cubicBezTo>
                      <a:cubicBezTo>
                        <a:pt x="74744" y="60470"/>
                        <a:pt x="70511" y="64527"/>
                        <a:pt x="66868" y="63144"/>
                      </a:cubicBezTo>
                      <a:close/>
                      <a:moveTo>
                        <a:pt x="40962" y="56505"/>
                      </a:moveTo>
                      <a:cubicBezTo>
                        <a:pt x="39536" y="53361"/>
                        <a:pt x="39811" y="48934"/>
                        <a:pt x="40729" y="45372"/>
                      </a:cubicBezTo>
                      <a:cubicBezTo>
                        <a:pt x="43442" y="34884"/>
                        <a:pt x="49702" y="25373"/>
                        <a:pt x="58195" y="18671"/>
                      </a:cubicBezTo>
                      <a:cubicBezTo>
                        <a:pt x="57360" y="32827"/>
                        <a:pt x="50959" y="46483"/>
                        <a:pt x="40962" y="56505"/>
                      </a:cubicBezTo>
                      <a:close/>
                      <a:moveTo>
                        <a:pt x="117387" y="11479"/>
                      </a:moveTo>
                      <a:cubicBezTo>
                        <a:pt x="118872" y="8844"/>
                        <a:pt x="120619" y="6981"/>
                        <a:pt x="122575" y="5927"/>
                      </a:cubicBezTo>
                      <a:cubicBezTo>
                        <a:pt x="123716" y="5321"/>
                        <a:pt x="124962" y="5010"/>
                        <a:pt x="126137" y="5010"/>
                      </a:cubicBezTo>
                      <a:cubicBezTo>
                        <a:pt x="127136" y="5010"/>
                        <a:pt x="128088" y="5233"/>
                        <a:pt x="128879" y="5689"/>
                      </a:cubicBezTo>
                      <a:cubicBezTo>
                        <a:pt x="133096" y="8096"/>
                        <a:pt x="132145" y="15415"/>
                        <a:pt x="131543" y="18448"/>
                      </a:cubicBezTo>
                      <a:cubicBezTo>
                        <a:pt x="129208" y="30192"/>
                        <a:pt x="124443" y="41407"/>
                        <a:pt x="117639" y="51244"/>
                      </a:cubicBezTo>
                      <a:cubicBezTo>
                        <a:pt x="117451" y="50380"/>
                        <a:pt x="117256" y="49522"/>
                        <a:pt x="117062" y="48667"/>
                      </a:cubicBezTo>
                      <a:cubicBezTo>
                        <a:pt x="113786" y="34448"/>
                        <a:pt x="111549" y="21836"/>
                        <a:pt x="117387" y="11479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  <p:sp>
              <p:nvSpPr>
                <p:cNvPr id="85" name="任意多边形 84"/>
                <p:cNvSpPr/>
                <p:nvPr/>
              </p:nvSpPr>
              <p:spPr>
                <a:xfrm>
                  <a:off x="-1625521" y="-205390"/>
                  <a:ext cx="213" cy="9"/>
                </a:xfrm>
                <a:custGeom>
                  <a:avLst/>
                  <a:gdLst>
                    <a:gd name="connsiteX0" fmla="*/ 214 w 213"/>
                    <a:gd name="connsiteY0" fmla="*/ 0 h 9"/>
                    <a:gd name="connsiteX1" fmla="*/ 0 w 213"/>
                    <a:gd name="connsiteY1" fmla="*/ 10 h 9"/>
                    <a:gd name="connsiteX2" fmla="*/ 214 w 213"/>
                    <a:gd name="connsiteY2" fmla="*/ 0 h 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3" h="9">
                      <a:moveTo>
                        <a:pt x="214" y="0"/>
                      </a:moveTo>
                      <a:cubicBezTo>
                        <a:pt x="116" y="10"/>
                        <a:pt x="67" y="5"/>
                        <a:pt x="0" y="10"/>
                      </a:cubicBezTo>
                      <a:cubicBezTo>
                        <a:pt x="67" y="0"/>
                        <a:pt x="140" y="0"/>
                        <a:pt x="214" y="0"/>
                      </a:cubicBezTo>
                      <a:close/>
                    </a:path>
                  </a:pathLst>
                </a:custGeom>
                <a:grpFill/>
                <a:ln w="122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 Light" panose="020B0502040204020203" pitchFamily="34" charset="-122"/>
                    <a:ea typeface="阿里巴巴普惠体 Medium"/>
                    <a:cs typeface="+mn-cs"/>
                  </a:endParaRPr>
                </a:p>
              </p:txBody>
            </p:sp>
          </p:grpSp>
        </p:grpSp>
        <p:pic>
          <p:nvPicPr>
            <p:cNvPr id="56" name="图片 55"/>
            <p:cNvPicPr>
              <a:picLocks noChangeAspect="1"/>
            </p:cNvPicPr>
            <p:nvPr/>
          </p:nvPicPr>
          <p:blipFill>
            <a:blip r:embed="rId4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55150" flipV="1">
              <a:off x="9269097" y="3497842"/>
              <a:ext cx="609880" cy="330012"/>
            </a:xfrm>
            <a:prstGeom prst="rect">
              <a:avLst/>
            </a:prstGeom>
          </p:spPr>
        </p:pic>
        <p:pic>
          <p:nvPicPr>
            <p:cNvPr id="57" name="图片 56"/>
            <p:cNvPicPr>
              <a:picLocks noChangeAspect="1"/>
            </p:cNvPicPr>
            <p:nvPr/>
          </p:nvPicPr>
          <p:blipFill>
            <a:blip r:embed="rId4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8175569">
              <a:off x="9982154" y="4231368"/>
              <a:ext cx="609880" cy="330012"/>
            </a:xfrm>
            <a:prstGeom prst="rect">
              <a:avLst/>
            </a:prstGeom>
            <a:effectLst>
              <a:softEdge rad="88900"/>
            </a:effectLst>
          </p:spPr>
        </p:pic>
      </p:grpSp>
      <p:grpSp>
        <p:nvGrpSpPr>
          <p:cNvPr id="3" name="组合 2"/>
          <p:cNvGrpSpPr/>
          <p:nvPr/>
        </p:nvGrpSpPr>
        <p:grpSpPr>
          <a:xfrm>
            <a:off x="4390605" y="1860226"/>
            <a:ext cx="3418232" cy="4049793"/>
            <a:chOff x="4390605" y="1860226"/>
            <a:chExt cx="3418232" cy="4049793"/>
          </a:xfrm>
        </p:grpSpPr>
        <p:grpSp>
          <p:nvGrpSpPr>
            <p:cNvPr id="86" name="组合 85"/>
            <p:cNvGrpSpPr/>
            <p:nvPr/>
          </p:nvGrpSpPr>
          <p:grpSpPr>
            <a:xfrm>
              <a:off x="4390605" y="1860226"/>
              <a:ext cx="3418232" cy="4049793"/>
              <a:chOff x="3744130" y="1237077"/>
              <a:chExt cx="1658878" cy="2121282"/>
            </a:xfrm>
          </p:grpSpPr>
          <p:sp>
            <p:nvSpPr>
              <p:cNvPr id="87" name="任意多边形 86"/>
              <p:cNvSpPr/>
              <p:nvPr/>
            </p:nvSpPr>
            <p:spPr>
              <a:xfrm>
                <a:off x="3744130" y="1237077"/>
                <a:ext cx="1658878" cy="2121282"/>
              </a:xfrm>
              <a:custGeom>
                <a:avLst/>
                <a:gdLst>
                  <a:gd name="connsiteX0" fmla="*/ 651408 w 1302709"/>
                  <a:gd name="connsiteY0" fmla="*/ 0 h 1665835"/>
                  <a:gd name="connsiteX1" fmla="*/ 687549 w 1302709"/>
                  <a:gd name="connsiteY1" fmla="*/ 39568 h 1665835"/>
                  <a:gd name="connsiteX2" fmla="*/ 1209882 w 1302709"/>
                  <a:gd name="connsiteY2" fmla="*/ 206758 h 1665835"/>
                  <a:gd name="connsiteX3" fmla="*/ 1209941 w 1302709"/>
                  <a:gd name="connsiteY3" fmla="*/ 206758 h 1665835"/>
                  <a:gd name="connsiteX4" fmla="*/ 1252007 w 1302709"/>
                  <a:gd name="connsiteY4" fmla="*/ 206041 h 1665835"/>
                  <a:gd name="connsiteX5" fmla="*/ 1302709 w 1302709"/>
                  <a:gd name="connsiteY5" fmla="*/ 204311 h 1665835"/>
                  <a:gd name="connsiteX6" fmla="*/ 1302709 w 1302709"/>
                  <a:gd name="connsiteY6" fmla="*/ 955752 h 1665835"/>
                  <a:gd name="connsiteX7" fmla="*/ 669040 w 1302709"/>
                  <a:gd name="connsiteY7" fmla="*/ 1658989 h 1665835"/>
                  <a:gd name="connsiteX8" fmla="*/ 651359 w 1302709"/>
                  <a:gd name="connsiteY8" fmla="*/ 1665835 h 1665835"/>
                  <a:gd name="connsiteX9" fmla="*/ 633669 w 1302709"/>
                  <a:gd name="connsiteY9" fmla="*/ 1658989 h 1665835"/>
                  <a:gd name="connsiteX10" fmla="*/ 0 w 1302709"/>
                  <a:gd name="connsiteY10" fmla="*/ 955752 h 1665835"/>
                  <a:gd name="connsiteX11" fmla="*/ 0 w 1302709"/>
                  <a:gd name="connsiteY11" fmla="*/ 204311 h 1665835"/>
                  <a:gd name="connsiteX12" fmla="*/ 50704 w 1302709"/>
                  <a:gd name="connsiteY12" fmla="*/ 206041 h 1665835"/>
                  <a:gd name="connsiteX13" fmla="*/ 615216 w 1302709"/>
                  <a:gd name="connsiteY13" fmla="*/ 39566 h 1665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2709" h="1665835">
                    <a:moveTo>
                      <a:pt x="651408" y="0"/>
                    </a:moveTo>
                    <a:lnTo>
                      <a:pt x="687549" y="39568"/>
                    </a:lnTo>
                    <a:cubicBezTo>
                      <a:pt x="688875" y="40997"/>
                      <a:pt x="848205" y="206758"/>
                      <a:pt x="1209882" y="206758"/>
                    </a:cubicBezTo>
                    <a:lnTo>
                      <a:pt x="1209941" y="206758"/>
                    </a:lnTo>
                    <a:cubicBezTo>
                      <a:pt x="1223689" y="206758"/>
                      <a:pt x="1237742" y="206559"/>
                      <a:pt x="1252007" y="206041"/>
                    </a:cubicBezTo>
                    <a:lnTo>
                      <a:pt x="1302709" y="204311"/>
                    </a:lnTo>
                    <a:lnTo>
                      <a:pt x="1302709" y="955752"/>
                    </a:lnTo>
                    <a:cubicBezTo>
                      <a:pt x="1302709" y="1152488"/>
                      <a:pt x="1237024" y="1439447"/>
                      <a:pt x="669040" y="1658989"/>
                    </a:cubicBezTo>
                    <a:lnTo>
                      <a:pt x="651359" y="1665835"/>
                    </a:lnTo>
                    <a:lnTo>
                      <a:pt x="633669" y="1658989"/>
                    </a:lnTo>
                    <a:cubicBezTo>
                      <a:pt x="65683" y="1439445"/>
                      <a:pt x="0" y="1152488"/>
                      <a:pt x="0" y="955752"/>
                    </a:cubicBezTo>
                    <a:lnTo>
                      <a:pt x="0" y="204311"/>
                    </a:lnTo>
                    <a:lnTo>
                      <a:pt x="50704" y="206041"/>
                    </a:lnTo>
                    <a:cubicBezTo>
                      <a:pt x="445515" y="219490"/>
                      <a:pt x="613639" y="41300"/>
                      <a:pt x="615216" y="39566"/>
                    </a:cubicBezTo>
                    <a:close/>
                  </a:path>
                </a:pathLst>
              </a:custGeom>
              <a:gradFill flip="none" rotWithShape="1">
                <a:gsLst>
                  <a:gs pos="50000">
                    <a:schemeClr val="bg1">
                      <a:alpha val="0"/>
                    </a:schemeClr>
                  </a:gs>
                  <a:gs pos="0">
                    <a:schemeClr val="accent1">
                      <a:alpha val="65000"/>
                    </a:schemeClr>
                  </a:gs>
                  <a:gs pos="100000">
                    <a:schemeClr val="accent2">
                      <a:alpha val="76000"/>
                    </a:schemeClr>
                  </a:gs>
                </a:gsLst>
                <a:lin ang="2700000" scaled="1"/>
                <a:tileRect/>
              </a:gradFill>
              <a:ln w="12700" cap="flat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2F2F2F"/>
                  </a:solidFill>
                  <a:effectLst/>
                  <a:uLnTx/>
                  <a:uFillTx/>
                  <a:latin typeface="Arial" panose="020B0604020202020204"/>
                  <a:ea typeface="微软雅黑 Light" panose="020B0502040204020203" pitchFamily="34" charset="-122"/>
                  <a:cs typeface="+mn-cs"/>
                </a:endParaRPr>
              </a:p>
            </p:txBody>
          </p:sp>
          <p:sp>
            <p:nvSpPr>
              <p:cNvPr id="88" name="任意多边形 87"/>
              <p:cNvSpPr/>
              <p:nvPr/>
            </p:nvSpPr>
            <p:spPr>
              <a:xfrm>
                <a:off x="3902154" y="1439149"/>
                <a:ext cx="1342830" cy="1717138"/>
              </a:xfrm>
              <a:custGeom>
                <a:avLst/>
                <a:gdLst>
                  <a:gd name="connsiteX0" fmla="*/ 651408 w 1302709"/>
                  <a:gd name="connsiteY0" fmla="*/ 0 h 1665835"/>
                  <a:gd name="connsiteX1" fmla="*/ 687549 w 1302709"/>
                  <a:gd name="connsiteY1" fmla="*/ 39568 h 1665835"/>
                  <a:gd name="connsiteX2" fmla="*/ 1209882 w 1302709"/>
                  <a:gd name="connsiteY2" fmla="*/ 206758 h 1665835"/>
                  <a:gd name="connsiteX3" fmla="*/ 1209941 w 1302709"/>
                  <a:gd name="connsiteY3" fmla="*/ 206758 h 1665835"/>
                  <a:gd name="connsiteX4" fmla="*/ 1252007 w 1302709"/>
                  <a:gd name="connsiteY4" fmla="*/ 206041 h 1665835"/>
                  <a:gd name="connsiteX5" fmla="*/ 1302709 w 1302709"/>
                  <a:gd name="connsiteY5" fmla="*/ 204311 h 1665835"/>
                  <a:gd name="connsiteX6" fmla="*/ 1302709 w 1302709"/>
                  <a:gd name="connsiteY6" fmla="*/ 955752 h 1665835"/>
                  <a:gd name="connsiteX7" fmla="*/ 669040 w 1302709"/>
                  <a:gd name="connsiteY7" fmla="*/ 1658989 h 1665835"/>
                  <a:gd name="connsiteX8" fmla="*/ 651359 w 1302709"/>
                  <a:gd name="connsiteY8" fmla="*/ 1665835 h 1665835"/>
                  <a:gd name="connsiteX9" fmla="*/ 633669 w 1302709"/>
                  <a:gd name="connsiteY9" fmla="*/ 1658989 h 1665835"/>
                  <a:gd name="connsiteX10" fmla="*/ 0 w 1302709"/>
                  <a:gd name="connsiteY10" fmla="*/ 955752 h 1665835"/>
                  <a:gd name="connsiteX11" fmla="*/ 0 w 1302709"/>
                  <a:gd name="connsiteY11" fmla="*/ 204311 h 1665835"/>
                  <a:gd name="connsiteX12" fmla="*/ 50704 w 1302709"/>
                  <a:gd name="connsiteY12" fmla="*/ 206041 h 1665835"/>
                  <a:gd name="connsiteX13" fmla="*/ 615216 w 1302709"/>
                  <a:gd name="connsiteY13" fmla="*/ 39566 h 1665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02709" h="1665835">
                    <a:moveTo>
                      <a:pt x="651408" y="0"/>
                    </a:moveTo>
                    <a:lnTo>
                      <a:pt x="687549" y="39568"/>
                    </a:lnTo>
                    <a:cubicBezTo>
                      <a:pt x="688875" y="40997"/>
                      <a:pt x="848205" y="206758"/>
                      <a:pt x="1209882" y="206758"/>
                    </a:cubicBezTo>
                    <a:lnTo>
                      <a:pt x="1209941" y="206758"/>
                    </a:lnTo>
                    <a:cubicBezTo>
                      <a:pt x="1223689" y="206758"/>
                      <a:pt x="1237742" y="206559"/>
                      <a:pt x="1252007" y="206041"/>
                    </a:cubicBezTo>
                    <a:lnTo>
                      <a:pt x="1302709" y="204311"/>
                    </a:lnTo>
                    <a:lnTo>
                      <a:pt x="1302709" y="955752"/>
                    </a:lnTo>
                    <a:cubicBezTo>
                      <a:pt x="1302709" y="1152488"/>
                      <a:pt x="1237024" y="1439447"/>
                      <a:pt x="669040" y="1658989"/>
                    </a:cubicBezTo>
                    <a:lnTo>
                      <a:pt x="651359" y="1665835"/>
                    </a:lnTo>
                    <a:lnTo>
                      <a:pt x="633669" y="1658989"/>
                    </a:lnTo>
                    <a:cubicBezTo>
                      <a:pt x="65683" y="1439445"/>
                      <a:pt x="0" y="1152488"/>
                      <a:pt x="0" y="955752"/>
                    </a:cubicBezTo>
                    <a:lnTo>
                      <a:pt x="0" y="204311"/>
                    </a:lnTo>
                    <a:lnTo>
                      <a:pt x="50704" y="206041"/>
                    </a:lnTo>
                    <a:cubicBezTo>
                      <a:pt x="445515" y="219490"/>
                      <a:pt x="613639" y="41300"/>
                      <a:pt x="615216" y="39566"/>
                    </a:cubicBezTo>
                    <a:close/>
                  </a:path>
                </a:pathLst>
              </a:custGeom>
              <a:gradFill>
                <a:gsLst>
                  <a:gs pos="30000">
                    <a:schemeClr val="accent1"/>
                  </a:gs>
                  <a:gs pos="76000">
                    <a:schemeClr val="accent1">
                      <a:lumMod val="75000"/>
                    </a:schemeClr>
                  </a:gs>
                </a:gsLst>
                <a:path path="circle">
                  <a:fillToRect r="100000" b="100000"/>
                </a:path>
              </a:gradFill>
              <a:ln>
                <a:noFill/>
              </a:ln>
              <a:effectLst>
                <a:outerShdw blurRad="457200" dist="533400" dir="2700000" sx="88000" sy="88000" algn="t" rotWithShape="0">
                  <a:schemeClr val="accent1">
                    <a:lumMod val="60000"/>
                    <a:lumOff val="40000"/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prstClr val="white"/>
                  </a:solidFill>
                  <a:latin typeface="微软雅黑 Light" panose="020B0502040204020203" pitchFamily="34" charset="-122"/>
                </a:endParaRPr>
              </a:p>
            </p:txBody>
          </p:sp>
          <p:pic>
            <p:nvPicPr>
              <p:cNvPr id="89" name="图片 88" descr="图片包含 游戏机, 灯光&#10;&#10;描述已自动生成"/>
              <p:cNvPicPr>
                <a:picLocks noChangeAspect="1"/>
              </p:cNvPicPr>
              <p:nvPr/>
            </p:nvPicPr>
            <p:blipFill>
              <a:blip r:embed="rId8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2809648">
                <a:off x="3791698" y="2874109"/>
                <a:ext cx="970412" cy="274101"/>
              </a:xfrm>
              <a:prstGeom prst="rect">
                <a:avLst/>
              </a:prstGeom>
            </p:spPr>
          </p:pic>
        </p:grpSp>
        <p:grpSp>
          <p:nvGrpSpPr>
            <p:cNvPr id="90" name="组合 89"/>
            <p:cNvGrpSpPr/>
            <p:nvPr/>
          </p:nvGrpSpPr>
          <p:grpSpPr>
            <a:xfrm>
              <a:off x="5387700" y="2959734"/>
              <a:ext cx="1416600" cy="2306316"/>
              <a:chOff x="5368620" y="2734618"/>
              <a:chExt cx="1393515" cy="2268735"/>
            </a:xfrm>
            <a:gradFill>
              <a:gsLst>
                <a:gs pos="0">
                  <a:schemeClr val="bg1">
                    <a:alpha val="39000"/>
                  </a:schemeClr>
                </a:gs>
                <a:gs pos="67000">
                  <a:schemeClr val="accent1">
                    <a:alpha val="0"/>
                  </a:schemeClr>
                </a:gs>
              </a:gsLst>
              <a:lin ang="5400000" scaled="0"/>
            </a:gradFill>
          </p:grpSpPr>
          <p:sp>
            <p:nvSpPr>
              <p:cNvPr id="91" name="上箭头 90"/>
              <p:cNvSpPr/>
              <p:nvPr/>
            </p:nvSpPr>
            <p:spPr>
              <a:xfrm>
                <a:off x="5368620" y="3143213"/>
                <a:ext cx="866173" cy="1860140"/>
              </a:xfrm>
              <a:prstGeom prst="upArrow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上箭头 91"/>
              <p:cNvSpPr/>
              <p:nvPr/>
            </p:nvSpPr>
            <p:spPr>
              <a:xfrm>
                <a:off x="5829556" y="2734618"/>
                <a:ext cx="661958" cy="1421579"/>
              </a:xfrm>
              <a:prstGeom prst="upArrow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上箭头 92"/>
              <p:cNvSpPr/>
              <p:nvPr/>
            </p:nvSpPr>
            <p:spPr>
              <a:xfrm>
                <a:off x="6160535" y="3465085"/>
                <a:ext cx="601600" cy="1291959"/>
              </a:xfrm>
              <a:prstGeom prst="upArrow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pic>
          <p:nvPicPr>
            <p:cNvPr id="94" name="图片 93" descr="形状&#10;&#10;低可信度描述已自动生成"/>
            <p:cNvPicPr>
              <a:picLocks noChangeAspect="1"/>
            </p:cNvPicPr>
            <p:nvPr/>
          </p:nvPicPr>
          <p:blipFill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8510" y="3308705"/>
              <a:ext cx="858802" cy="858802"/>
            </a:xfrm>
            <a:prstGeom prst="rect">
              <a:avLst/>
            </a:prstGeom>
          </p:spPr>
        </p:pic>
        <p:sp>
          <p:nvSpPr>
            <p:cNvPr id="95" name="文本框 94"/>
            <p:cNvSpPr txBox="1"/>
            <p:nvPr/>
          </p:nvSpPr>
          <p:spPr>
            <a:xfrm>
              <a:off x="5190544" y="4275634"/>
              <a:ext cx="1810912" cy="9531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F6F8F8"/>
                  </a:solidFill>
                  <a:latin typeface="+mj-ea"/>
                  <a:ea typeface="+mj-ea"/>
                </a:rPr>
                <a:t>main methods</a:t>
              </a:r>
              <a:endParaRPr lang="en-US" altLang="zh-CN" sz="2800" dirty="0">
                <a:solidFill>
                  <a:srgbClr val="F6F8F8"/>
                </a:solidFill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511313" y="4391489"/>
            <a:ext cx="1198880" cy="706755"/>
          </a:xfrm>
        </p:spPr>
        <p:txBody>
          <a:bodyPr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cs typeface="+mn-cs"/>
              </a:rPr>
              <a:t>源码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cs typeface="+mn-c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5142873" y="777168"/>
            <a:ext cx="1888659" cy="2759662"/>
          </a:xfrm>
        </p:spPr>
        <p:txBody>
          <a:bodyPr/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>
          <a:xfrm>
            <a:off x="4978359" y="3635515"/>
            <a:ext cx="2323072" cy="707886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微软雅黑 Light" panose="020B0502040204020203" pitchFamily="34" charset="-122"/>
                <a:cs typeface="+mn-cs"/>
              </a:rPr>
              <a:t>Part Four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微软雅黑 Light" panose="020B0502040204020203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图片 94"/>
          <p:cNvPicPr>
            <a:picLocks noChangeAspect="1"/>
          </p:cNvPicPr>
          <p:nvPr/>
        </p:nvPicPr>
        <p:blipFill rotWithShape="1">
          <a:blip r:embed="rId1"/>
          <a:srcRect l="8318" r="51086" b="89702"/>
          <a:stretch>
            <a:fillRect/>
          </a:stretch>
        </p:blipFill>
        <p:spPr>
          <a:xfrm>
            <a:off x="0" y="4407005"/>
            <a:ext cx="12192000" cy="245099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400" b="1" dirty="0"/>
              <a:t>互联网医疗发展现状</a:t>
            </a:r>
            <a:endParaRPr lang="zh-CN" altLang="en-US" sz="2400" b="1" dirty="0"/>
          </a:p>
        </p:txBody>
      </p:sp>
      <p:sp>
        <p:nvSpPr>
          <p:cNvPr id="92" name="文本框 91"/>
          <p:cNvSpPr txBox="1"/>
          <p:nvPr/>
        </p:nvSpPr>
        <p:spPr>
          <a:xfrm>
            <a:off x="644525" y="1512570"/>
            <a:ext cx="8787765" cy="14135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effectLst>
                  <a:reflection blurRad="101600" stA="19000" endPos="45500" dist="38100" dir="5400000" sy="-100000" algn="bl" rotWithShape="0"/>
                </a:effectLst>
                <a:ea typeface="+mj-ea"/>
              </a:rPr>
              <a:t>https://www.webofscience.com/wos/alldb/full-record/WOS:000783829500011</a:t>
            </a:r>
            <a:endParaRPr lang="zh-CN" altLang="en-US" dirty="0">
              <a:effectLst>
                <a:reflection blurRad="101600" stA="19000" endPos="45500" dist="38100" dir="5400000" sy="-100000" algn="bl" rotWithShape="0"/>
              </a:effectLst>
              <a:ea typeface="+mj-ea"/>
            </a:endParaRPr>
          </a:p>
          <a:p>
            <a:pPr algn="ctr">
              <a:lnSpc>
                <a:spcPct val="130000"/>
              </a:lnSpc>
            </a:pPr>
            <a:r>
              <a:rPr lang="zh-CN" altLang="en-US" dirty="0">
                <a:effectLst>
                  <a:reflection blurRad="101600" stA="19000" endPos="45500" dist="38100" dir="5400000" sy="-100000" algn="bl" rotWithShape="0"/>
                </a:effectLst>
                <a:ea typeface="+mj-ea"/>
              </a:rPr>
              <a:t>https://www.webofscience.com/wos/alldb/full-record/WOS:000819832600035</a:t>
            </a:r>
            <a:endParaRPr lang="zh-CN" altLang="en-US" dirty="0">
              <a:effectLst>
                <a:reflection blurRad="101600" stA="19000" endPos="45500" dist="38100" dir="5400000" sy="-100000" algn="bl" rotWithShape="0"/>
              </a:effectLst>
              <a:ea typeface="+mj-ea"/>
            </a:endParaRPr>
          </a:p>
          <a:p>
            <a:pPr algn="ctr">
              <a:lnSpc>
                <a:spcPct val="130000"/>
              </a:lnSpc>
            </a:pPr>
            <a:r>
              <a:rPr lang="zh-CN" altLang="en-US" dirty="0">
                <a:effectLst>
                  <a:reflection blurRad="101600" stA="19000" endPos="45500" dist="38100" dir="5400000" sy="-100000" algn="bl" rotWithShape="0"/>
                </a:effectLst>
                <a:ea typeface="+mj-ea"/>
              </a:rPr>
              <a:t>https://www.webofscience.com/wos/alldb/full-record/WOS:000578080300041</a:t>
            </a:r>
            <a:endParaRPr lang="zh-CN" altLang="en-US" dirty="0">
              <a:effectLst>
                <a:reflection blurRad="101600" stA="19000" endPos="45500" dist="38100" dir="5400000" sy="-100000" algn="bl" rotWithShape="0"/>
              </a:effectLst>
              <a:ea typeface="+mj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PA" val="v5.2.11"/>
</p:tagLst>
</file>

<file path=ppt/tags/tag10.xml><?xml version="1.0" encoding="utf-8"?>
<p:tagLst xmlns:p="http://schemas.openxmlformats.org/presentationml/2006/main">
  <p:tag name="PA" val="v5.2.11"/>
</p:tagLst>
</file>

<file path=ppt/tags/tag11.xml><?xml version="1.0" encoding="utf-8"?>
<p:tagLst xmlns:p="http://schemas.openxmlformats.org/presentationml/2006/main">
  <p:tag name="PA" val="v5.2.11"/>
</p:tagLst>
</file>

<file path=ppt/tags/tag12.xml><?xml version="1.0" encoding="utf-8"?>
<p:tagLst xmlns:p="http://schemas.openxmlformats.org/presentationml/2006/main">
  <p:tag name="PA" val="v5.2.11"/>
</p:tagLst>
</file>

<file path=ppt/tags/tag13.xml><?xml version="1.0" encoding="utf-8"?>
<p:tagLst xmlns:p="http://schemas.openxmlformats.org/presentationml/2006/main">
  <p:tag name="PA" val="v5.2.11"/>
</p:tagLst>
</file>

<file path=ppt/tags/tag14.xml><?xml version="1.0" encoding="utf-8"?>
<p:tagLst xmlns:p="http://schemas.openxmlformats.org/presentationml/2006/main">
  <p:tag name="PA" val="v5.2.11"/>
</p:tagLst>
</file>

<file path=ppt/tags/tag15.xml><?xml version="1.0" encoding="utf-8"?>
<p:tagLst xmlns:p="http://schemas.openxmlformats.org/presentationml/2006/main">
  <p:tag name="PA" val="v5.2.11"/>
</p:tagLst>
</file>

<file path=ppt/tags/tag16.xml><?xml version="1.0" encoding="utf-8"?>
<p:tagLst xmlns:p="http://schemas.openxmlformats.org/presentationml/2006/main">
  <p:tag name="KSO_WM_BEAUTIFY_FLAG" val=""/>
  <p:tag name="KSO_WM_UNIT_PLACING_PICTURE_USER_VIEWPORT" val="{&quot;height&quot;:8808,&quot;width&quot;:11664}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PA" val="v5.2.11"/>
</p:tagLst>
</file>

<file path=ppt/tags/tag19.xml><?xml version="1.0" encoding="utf-8"?>
<p:tagLst xmlns:p="http://schemas.openxmlformats.org/presentationml/2006/main">
  <p:tag name="PA" val="v5.2.11"/>
</p:tagLst>
</file>

<file path=ppt/tags/tag2.xml><?xml version="1.0" encoding="utf-8"?>
<p:tagLst xmlns:p="http://schemas.openxmlformats.org/presentationml/2006/main">
  <p:tag name="PA" val="v5.2.11"/>
</p:tagLst>
</file>

<file path=ppt/tags/tag20.xml><?xml version="1.0" encoding="utf-8"?>
<p:tagLst xmlns:p="http://schemas.openxmlformats.org/presentationml/2006/main">
  <p:tag name="PA" val="v5.2.11"/>
</p:tagLst>
</file>

<file path=ppt/tags/tag21.xml><?xml version="1.0" encoding="utf-8"?>
<p:tagLst xmlns:p="http://schemas.openxmlformats.org/presentationml/2006/main">
  <p:tag name="ISLIDE.GUIDESSETTING" val="{&quot;Id&quot;:&quot;GuidesStyle_Normal&quot;,&quot;Name&quot;:&quot;GuidesStyle_Normal&quot;,&quot;Kind&quot;:&quot;System&quot;,&quot;OldGuidesSetting&quot;:{&quot;HeaderHeight&quot;:15.0,&quot;FooterHeight&quot;:9.0,&quot;SideMargin&quot;:5.5,&quot;TopMargin&quot;:0.0,&quot;BottomMargin&quot;:0.0,&quot;IntervalMargin&quot;:1.5}}"/>
  <p:tag name="KSO_WPP_MARK_KEY" val="dcc5e72b-249c-4796-abc2-f437d53fd5e5"/>
  <p:tag name="COMMONDATA" val="eyJoZGlkIjoiNjE3OWU4YzkzOTY5MjcwZWY3NWM0ZGIzNjQ4NWJmYTgifQ=="/>
</p:tagLst>
</file>

<file path=ppt/tags/tag3.xml><?xml version="1.0" encoding="utf-8"?>
<p:tagLst xmlns:p="http://schemas.openxmlformats.org/presentationml/2006/main">
  <p:tag name="PA" val="v5.2.11"/>
</p:tagLst>
</file>

<file path=ppt/tags/tag4.xml><?xml version="1.0" encoding="utf-8"?>
<p:tagLst xmlns:p="http://schemas.openxmlformats.org/presentationml/2006/main">
  <p:tag name="PA" val="v5.2.11"/>
</p:tagLst>
</file>

<file path=ppt/tags/tag5.xml><?xml version="1.0" encoding="utf-8"?>
<p:tagLst xmlns:p="http://schemas.openxmlformats.org/presentationml/2006/main">
  <p:tag name="PA" val="v5.2.11"/>
</p:tagLst>
</file>

<file path=ppt/tags/tag6.xml><?xml version="1.0" encoding="utf-8"?>
<p:tagLst xmlns:p="http://schemas.openxmlformats.org/presentationml/2006/main">
  <p:tag name="PA" val="v5.2.11"/>
</p:tagLst>
</file>

<file path=ppt/tags/tag7.xml><?xml version="1.0" encoding="utf-8"?>
<p:tagLst xmlns:p="http://schemas.openxmlformats.org/presentationml/2006/main">
  <p:tag name="PA" val="v5.2.11"/>
</p:tagLst>
</file>

<file path=ppt/tags/tag8.xml><?xml version="1.0" encoding="utf-8"?>
<p:tagLst xmlns:p="http://schemas.openxmlformats.org/presentationml/2006/main">
  <p:tag name="PA" val="v5.2.11"/>
</p:tagLst>
</file>

<file path=ppt/tags/tag9.xml><?xml version="1.0" encoding="utf-8"?>
<p:tagLst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PLUS 主题">
  <a:themeElements>
    <a:clrScheme name="自定义 83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0F6FC6"/>
      </a:accent1>
      <a:accent2>
        <a:srgbClr val="BCE2E6"/>
      </a:accent2>
      <a:accent3>
        <a:srgbClr val="074D82"/>
      </a:accent3>
      <a:accent4>
        <a:srgbClr val="FDB72E"/>
      </a:accent4>
      <a:accent5>
        <a:srgbClr val="836BFF"/>
      </a:accent5>
      <a:accent6>
        <a:srgbClr val="2CB3FF"/>
      </a:accent6>
      <a:hlink>
        <a:srgbClr val="0563C1"/>
      </a:hlink>
      <a:folHlink>
        <a:srgbClr val="954F71"/>
      </a:folHlink>
    </a:clrScheme>
    <a:fontScheme name="自定义 11">
      <a:majorFont>
        <a:latin typeface="Arial Black"/>
        <a:ea typeface="微软雅黑"/>
        <a:cs typeface=""/>
      </a:majorFont>
      <a:minorFont>
        <a:latin typeface="Arial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 官方模板</Template>
  <TotalTime>0</TotalTime>
  <Words>1958</Words>
  <Application>WPS 演示</Application>
  <PresentationFormat>宽屏</PresentationFormat>
  <Paragraphs>93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8" baseType="lpstr">
      <vt:lpstr>Arial</vt:lpstr>
      <vt:lpstr>宋体</vt:lpstr>
      <vt:lpstr>Wingdings</vt:lpstr>
      <vt:lpstr>微软雅黑 Light</vt:lpstr>
      <vt:lpstr>阿里巴巴普惠体 Medium</vt:lpstr>
      <vt:lpstr>Arial</vt:lpstr>
      <vt:lpstr>Times New Roman</vt:lpstr>
      <vt:lpstr>微软雅黑</vt:lpstr>
      <vt:lpstr>阿里巴巴普惠体 B</vt:lpstr>
      <vt:lpstr>OPPOSans B</vt:lpstr>
      <vt:lpstr>Arial Black</vt:lpstr>
      <vt:lpstr>Arial Unicode MS</vt:lpstr>
      <vt:lpstr>思源黑体 CN Regular</vt:lpstr>
      <vt:lpstr>Alibaba PuHuiTi B</vt:lpstr>
      <vt:lpstr>阿里巴巴普惠体 R</vt:lpstr>
      <vt:lpstr>Alibaba PuHuiTi R</vt:lpstr>
      <vt:lpstr>Segoe Print</vt:lpstr>
      <vt:lpstr>黑体</vt:lpstr>
      <vt:lpstr>OfficePLUS 主题</vt:lpstr>
      <vt:lpstr>PowerPoint 演示文稿</vt:lpstr>
      <vt:lpstr>病理图像分析概念</vt:lpstr>
      <vt:lpstr>The concept of histopathology image analysis</vt:lpstr>
      <vt:lpstr>综述论文结构</vt:lpstr>
      <vt:lpstr>The structure of the paper</vt:lpstr>
      <vt:lpstr>工作不足</vt:lpstr>
      <vt:lpstr>解决方案</vt:lpstr>
      <vt:lpstr>解决方案</vt:lpstr>
      <vt:lpstr>互联网医疗发展现状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iSlide 资源设计规范</dc:title>
  <dc:creator>Lee shize</dc:creator>
  <cp:lastModifiedBy>绘梦</cp:lastModifiedBy>
  <cp:revision>64</cp:revision>
  <dcterms:created xsi:type="dcterms:W3CDTF">2022-09-02T07:40:00Z</dcterms:created>
  <dcterms:modified xsi:type="dcterms:W3CDTF">2023-03-16T12:02:46Z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0x010100D1443A8EF62DE444B1FF07917E22EF72</vt:lpwstr>
  </property>
  <property fmtid="{D5CDD505-2E9C-101B-9397-08002B2CF9AE}" pid="3" name="MediaServiceImageTags">
    <vt:lpwstr/>
  </property>
  <property fmtid="{D5CDD505-2E9C-101B-9397-08002B2CF9AE}" pid="4" name="ICV">
    <vt:lpwstr>20238D53330F46E3BE5D286A03C10080</vt:lpwstr>
  </property>
  <property fmtid="{D5CDD505-2E9C-101B-9397-08002B2CF9AE}" pid="5" name="KSOProductBuildVer">
    <vt:lpwstr>2052-11.1.0.13703</vt:lpwstr>
  </property>
</Properties>
</file>

<file path=docProps/thumbnail.jpeg>
</file>